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ba14e61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ba14e61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fba14e61a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fba14e61a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fba14e61a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fba14e61a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fba14e61ab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fba14e61a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ba14e61ab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ba14e61a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fba14e61ab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fba14e61a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fba14e61ab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fba14e61a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ba14e61ab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fba14e61a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fba14e61ab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fba14e61a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fba14e61ab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fba14e61ab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fba14e61ab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fba14e61ab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fba14e61ab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fba14e61ab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fba14e61ab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fba14e61ab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8.jpg"/><Relationship Id="rId5" Type="http://schemas.openxmlformats.org/officeDocument/2006/relationships/image" Target="../media/image2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1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g"/><Relationship Id="rId4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Relationship Id="rId4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Relationship Id="rId4" Type="http://schemas.openxmlformats.org/officeDocument/2006/relationships/image" Target="../media/image1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jpg"/><Relationship Id="rId4" Type="http://schemas.openxmlformats.org/officeDocument/2006/relationships/image" Target="../media/image2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g"/><Relationship Id="rId4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jpg"/><Relationship Id="rId4" Type="http://schemas.openxmlformats.org/officeDocument/2006/relationships/image" Target="../media/image2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Relationship Id="rId4" Type="http://schemas.openxmlformats.org/officeDocument/2006/relationships/image" Target="../media/image2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Guardian 05/01/2023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1324" y="0"/>
            <a:ext cx="4101352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763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763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1988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513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5663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413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0588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963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3688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4438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8463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688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3613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888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0138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238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6613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7888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3688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163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9163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3588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1" name="Google Shape;15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4988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1563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