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fb9882e18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fb9882e18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fb9882e18d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fb9882e18d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fb9882e18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fb9882e18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fb9882e18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fb9882e18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fb9882e18d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fb9882e18d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fb9882e18d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fb9882e18d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fb9882e18d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fb9882e18d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fb9882e18d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fb9882e18d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b9882e18d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fb9882e18d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fb9882e18d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fb9882e18d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fb9882e18d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fb9882e18d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fb9882e18d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fb9882e18d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fb9882e18d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fb9882e18d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fb9882e18d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fb9882e18d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Relationship Id="rId4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jpg"/><Relationship Id="rId4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Relationship Id="rId4" Type="http://schemas.openxmlformats.org/officeDocument/2006/relationships/image" Target="../media/image1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Relationship Id="rId4" Type="http://schemas.openxmlformats.org/officeDocument/2006/relationships/image" Target="../media/image1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Relationship Id="rId4" Type="http://schemas.openxmlformats.org/officeDocument/2006/relationships/image" Target="../media/image1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jpg"/><Relationship Id="rId4" Type="http://schemas.openxmlformats.org/officeDocument/2006/relationships/image" Target="../media/image2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jpg"/><Relationship Id="rId4" Type="http://schemas.openxmlformats.org/officeDocument/2006/relationships/image" Target="../media/image1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g"/><Relationship Id="rId4" Type="http://schemas.openxmlformats.org/officeDocument/2006/relationships/image" Target="../media/image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jpg"/><Relationship Id="rId4" Type="http://schemas.openxmlformats.org/officeDocument/2006/relationships/image" Target="../media/image2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Daily Mail 05/01/23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4100" y="0"/>
            <a:ext cx="391580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713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3638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763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0338" y="35825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486938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4650813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311688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4641838" y="5730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1" name="Google Shape;10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544238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4871088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472613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4613188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415288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4806613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429613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4863913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4355313" y="5015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601563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1" name="Google Shape;14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443938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4713488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422463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4572013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