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6" r:id="rId8"/>
    <p:sldId id="263" r:id="rId9"/>
    <p:sldId id="262" r:id="rId10"/>
    <p:sldId id="264" r:id="rId11"/>
    <p:sldId id="297" r:id="rId12"/>
    <p:sldId id="298" r:id="rId13"/>
    <p:sldId id="265" r:id="rId14"/>
    <p:sldId id="300" r:id="rId15"/>
    <p:sldId id="301" r:id="rId16"/>
    <p:sldId id="302" r:id="rId17"/>
    <p:sldId id="303" r:id="rId18"/>
    <p:sldId id="299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80" r:id="rId31"/>
    <p:sldId id="277" r:id="rId32"/>
    <p:sldId id="278" r:id="rId33"/>
    <p:sldId id="279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4" r:id="rId47"/>
    <p:sldId id="295" r:id="rId48"/>
    <p:sldId id="293" r:id="rId4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8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947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46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474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26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28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40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66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398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20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10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C29D-D25B-4B80-BFD9-D1562DEEA29D}" type="datetimeFigureOut">
              <a:rPr lang="en-GB" smtClean="0"/>
              <a:t>07/10/2019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6AD5E-E0B1-47FB-84A2-405241DD11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657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q5SGSCZe4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3FLKuQa62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I6LGjqqscs" TargetMode="External"/><Relationship Id="rId2" Type="http://schemas.openxmlformats.org/officeDocument/2006/relationships/hyperlink" Target="https://www.youtube.com/watch?v=Vb00H6mCTM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Adverts for booklet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39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" y="411510"/>
            <a:ext cx="9003803" cy="4501902"/>
          </a:xfrm>
        </p:spPr>
      </p:pic>
    </p:spTree>
    <p:extLst>
      <p:ext uri="{BB962C8B-B14F-4D97-AF65-F5344CB8AC3E}">
        <p14:creationId xmlns:p14="http://schemas.microsoft.com/office/powerpoint/2010/main" val="23378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44959"/>
            <a:ext cx="7704856" cy="3852429"/>
          </a:xfrm>
        </p:spPr>
      </p:pic>
    </p:spTree>
    <p:extLst>
      <p:ext uri="{BB962C8B-B14F-4D97-AF65-F5344CB8AC3E}">
        <p14:creationId xmlns:p14="http://schemas.microsoft.com/office/powerpoint/2010/main" val="290077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5486"/>
            <a:ext cx="8424936" cy="4744011"/>
          </a:xfrm>
        </p:spPr>
      </p:pic>
    </p:spTree>
    <p:extLst>
      <p:ext uri="{BB962C8B-B14F-4D97-AF65-F5344CB8AC3E}">
        <p14:creationId xmlns:p14="http://schemas.microsoft.com/office/powerpoint/2010/main" val="19220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44" y="123478"/>
            <a:ext cx="3975247" cy="4906947"/>
          </a:xfrm>
        </p:spPr>
      </p:pic>
    </p:spTree>
    <p:extLst>
      <p:ext uri="{BB962C8B-B14F-4D97-AF65-F5344CB8AC3E}">
        <p14:creationId xmlns:p14="http://schemas.microsoft.com/office/powerpoint/2010/main" val="22032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3518"/>
            <a:ext cx="8658311" cy="4315324"/>
          </a:xfrm>
        </p:spPr>
      </p:pic>
    </p:spTree>
    <p:extLst>
      <p:ext uri="{BB962C8B-B14F-4D97-AF65-F5344CB8AC3E}">
        <p14:creationId xmlns:p14="http://schemas.microsoft.com/office/powerpoint/2010/main" val="24857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4714"/>
            <a:ext cx="3600400" cy="5004417"/>
          </a:xfrm>
        </p:spPr>
      </p:pic>
    </p:spTree>
    <p:extLst>
      <p:ext uri="{BB962C8B-B14F-4D97-AF65-F5344CB8AC3E}">
        <p14:creationId xmlns:p14="http://schemas.microsoft.com/office/powerpoint/2010/main" val="250558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08889"/>
            <a:ext cx="3528392" cy="4704523"/>
          </a:xfrm>
        </p:spPr>
      </p:pic>
    </p:spTree>
    <p:extLst>
      <p:ext uri="{BB962C8B-B14F-4D97-AF65-F5344CB8AC3E}">
        <p14:creationId xmlns:p14="http://schemas.microsoft.com/office/powerpoint/2010/main" val="30409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t="12059" b="11769"/>
          <a:stretch/>
        </p:blipFill>
        <p:spPr bwMode="auto">
          <a:xfrm>
            <a:off x="467544" y="267494"/>
            <a:ext cx="8064896" cy="463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3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8" t="18522" b="11631"/>
          <a:stretch/>
        </p:blipFill>
        <p:spPr bwMode="auto">
          <a:xfrm>
            <a:off x="251520" y="411510"/>
            <a:ext cx="8582217" cy="445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2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4000" dirty="0" smtClean="0"/>
              <a:t>In groups of 2 or 3, create a print advert for one of Mrs B’s random products.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You should try to consider the following things in you advert:</a:t>
            </a:r>
          </a:p>
          <a:p>
            <a:r>
              <a:rPr lang="en-GB" dirty="0" smtClean="0"/>
              <a:t>Colour</a:t>
            </a:r>
          </a:p>
          <a:p>
            <a:r>
              <a:rPr lang="en-GB" dirty="0" smtClean="0"/>
              <a:t>Framing of image</a:t>
            </a:r>
          </a:p>
          <a:p>
            <a:r>
              <a:rPr lang="en-GB" dirty="0" smtClean="0"/>
              <a:t>Use of font</a:t>
            </a:r>
          </a:p>
          <a:p>
            <a:r>
              <a:rPr lang="en-GB" dirty="0" smtClean="0"/>
              <a:t>Action line</a:t>
            </a:r>
          </a:p>
          <a:p>
            <a:r>
              <a:rPr lang="en-GB" dirty="0" smtClean="0"/>
              <a:t>Z rule</a:t>
            </a:r>
          </a:p>
          <a:p>
            <a:r>
              <a:rPr lang="en-GB" dirty="0" smtClean="0"/>
              <a:t>Pack shot</a:t>
            </a:r>
          </a:p>
          <a:p>
            <a:r>
              <a:rPr lang="en-GB" dirty="0" smtClean="0"/>
              <a:t>Direct gaze.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8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you have completed...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When you have finished your advert you need to do the following:</a:t>
            </a:r>
          </a:p>
          <a:p>
            <a:r>
              <a:rPr lang="en-GB" dirty="0" smtClean="0"/>
              <a:t>Stick your advert to an A3 piece of paper.</a:t>
            </a:r>
          </a:p>
          <a:p>
            <a:r>
              <a:rPr lang="en-GB" dirty="0" smtClean="0"/>
              <a:t>Using the list of Media Language from the board, label and analyse the effect of your advert.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81130"/>
            <a:ext cx="4038600" cy="3032115"/>
          </a:xfrm>
        </p:spPr>
      </p:pic>
    </p:spTree>
    <p:extLst>
      <p:ext uri="{BB962C8B-B14F-4D97-AF65-F5344CB8AC3E}">
        <p14:creationId xmlns:p14="http://schemas.microsoft.com/office/powerpoint/2010/main" val="41700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5486"/>
            <a:ext cx="7388125" cy="4619804"/>
          </a:xfrm>
        </p:spPr>
      </p:pic>
    </p:spTree>
    <p:extLst>
      <p:ext uri="{BB962C8B-B14F-4D97-AF65-F5344CB8AC3E}">
        <p14:creationId xmlns:p14="http://schemas.microsoft.com/office/powerpoint/2010/main" val="217834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Print and Outdoor adverts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03598"/>
            <a:ext cx="2624031" cy="33940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275606"/>
            <a:ext cx="5004048" cy="281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6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Broadcast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www.youtube.com/watch?v=bq5SGSCZe4E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70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Covert and Product Placement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https://www.youtube.com/watch?v=_</a:t>
            </a:r>
            <a:r>
              <a:rPr lang="en-GB" dirty="0" smtClean="0">
                <a:hlinkClick r:id="rId2"/>
              </a:rPr>
              <a:t>3FLKuQa62c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9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Public Service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www.youtube.com/watch?v=Vb00H6mCTM8</a:t>
            </a:r>
            <a:endParaRPr lang="en-GB" dirty="0" smtClean="0"/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www.youtube.com/watch?v=SI6LGjqqscs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86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Marketing Campaign Research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200150"/>
            <a:ext cx="2232248" cy="3675855"/>
          </a:xfrm>
          <a:solidFill>
            <a:srgbClr val="C00000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smtClean="0"/>
              <a:t>Over the years there have been several very high profile marketing campaigns which have captured the public’s imagination.  You are going to research and produce a presentation about one of them.</a:t>
            </a:r>
            <a:endParaRPr lang="en-GB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940152" y="1203598"/>
            <a:ext cx="2880320" cy="3672408"/>
          </a:xfrm>
          <a:solidFill>
            <a:schemeClr val="accent5">
              <a:lumMod val="75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4400" dirty="0" smtClean="0">
                <a:solidFill>
                  <a:srgbClr val="FF9999"/>
                </a:solidFill>
              </a:rPr>
              <a:t>Suggested campaigns:</a:t>
            </a:r>
          </a:p>
          <a:p>
            <a:r>
              <a:rPr lang="en-GB" sz="2900" b="1" dirty="0" smtClean="0"/>
              <a:t>Nike </a:t>
            </a:r>
            <a:r>
              <a:rPr lang="en-GB" sz="2900" b="1" i="1" dirty="0" smtClean="0"/>
              <a:t>‘Just do it’</a:t>
            </a:r>
          </a:p>
          <a:p>
            <a:r>
              <a:rPr lang="en-GB" sz="2900" b="1" dirty="0" smtClean="0"/>
              <a:t>Dove </a:t>
            </a:r>
            <a:r>
              <a:rPr lang="en-GB" sz="2900" b="1" i="1" dirty="0" smtClean="0"/>
              <a:t>‘Real Beauty</a:t>
            </a:r>
            <a:r>
              <a:rPr lang="en-GB" sz="2900" b="1" dirty="0" smtClean="0"/>
              <a:t>’</a:t>
            </a:r>
          </a:p>
          <a:p>
            <a:r>
              <a:rPr lang="en-GB" sz="2900" b="1" dirty="0" smtClean="0"/>
              <a:t>Budweiser ‘</a:t>
            </a:r>
            <a:r>
              <a:rPr lang="en-GB" sz="2900" b="1" i="1" dirty="0" err="1" smtClean="0"/>
              <a:t>Wassup</a:t>
            </a:r>
            <a:r>
              <a:rPr lang="en-GB" sz="2900" b="1" i="1" dirty="0" smtClean="0"/>
              <a:t>’</a:t>
            </a:r>
          </a:p>
          <a:p>
            <a:r>
              <a:rPr lang="en-GB" sz="2900" b="1" dirty="0" smtClean="0"/>
              <a:t>Metro Trains </a:t>
            </a:r>
            <a:r>
              <a:rPr lang="en-GB" sz="2900" b="1" i="1" dirty="0" smtClean="0"/>
              <a:t>‘Dumb Ways to Die’</a:t>
            </a:r>
          </a:p>
          <a:p>
            <a:r>
              <a:rPr lang="en-GB" sz="2900" b="1" dirty="0" smtClean="0"/>
              <a:t>Wonderbra </a:t>
            </a:r>
            <a:r>
              <a:rPr lang="en-GB" sz="2900" b="1" i="1" dirty="0" smtClean="0"/>
              <a:t>‘Hello Boys</a:t>
            </a:r>
            <a:r>
              <a:rPr lang="en-GB" sz="2900" b="1" dirty="0" smtClean="0"/>
              <a:t>’</a:t>
            </a:r>
          </a:p>
          <a:p>
            <a:r>
              <a:rPr lang="en-GB" sz="2900" b="1" dirty="0" smtClean="0"/>
              <a:t>Apple </a:t>
            </a:r>
            <a:r>
              <a:rPr lang="en-GB" sz="2900" b="1" i="1" dirty="0" smtClean="0"/>
              <a:t>‘Get a Mac</a:t>
            </a:r>
            <a:r>
              <a:rPr lang="en-GB" sz="2900" b="1" dirty="0" smtClean="0"/>
              <a:t>’</a:t>
            </a:r>
          </a:p>
          <a:p>
            <a:r>
              <a:rPr lang="en-GB" sz="2900" b="1" dirty="0" smtClean="0"/>
              <a:t>Coke ‘</a:t>
            </a:r>
            <a:r>
              <a:rPr lang="en-GB" sz="2900" b="1" i="1" dirty="0" smtClean="0"/>
              <a:t>Holidays are coming</a:t>
            </a:r>
            <a:r>
              <a:rPr lang="en-GB" sz="2900" b="1" dirty="0" smtClean="0"/>
              <a:t>’</a:t>
            </a:r>
          </a:p>
          <a:p>
            <a:r>
              <a:rPr lang="en-GB" sz="2900" b="1" dirty="0" smtClean="0"/>
              <a:t>John Lewis </a:t>
            </a:r>
            <a:r>
              <a:rPr lang="en-GB" sz="2900" b="1" i="1" dirty="0" smtClean="0"/>
              <a:t>‘Monty the Penguin’</a:t>
            </a:r>
          </a:p>
          <a:p>
            <a:r>
              <a:rPr lang="en-GB" sz="2900" b="1" dirty="0" smtClean="0"/>
              <a:t>Levi’s 501s </a:t>
            </a:r>
            <a:r>
              <a:rPr lang="en-GB" sz="2900" b="1" i="1" dirty="0" smtClean="0"/>
              <a:t>‘Laundrette’</a:t>
            </a:r>
          </a:p>
          <a:p>
            <a:r>
              <a:rPr lang="en-GB" sz="2900" b="1" dirty="0" smtClean="0"/>
              <a:t>Cadburys </a:t>
            </a:r>
            <a:r>
              <a:rPr lang="en-GB" sz="2900" b="1" i="1" dirty="0" smtClean="0"/>
              <a:t>‘Gorilla’</a:t>
            </a:r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2555776" y="1203598"/>
            <a:ext cx="3528392" cy="3672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300" dirty="0" smtClean="0"/>
              <a:t>You will need to include the following in your presentation:</a:t>
            </a:r>
          </a:p>
          <a:p>
            <a:r>
              <a:rPr lang="en-GB" sz="4300" dirty="0" smtClean="0"/>
              <a:t>Print adverts </a:t>
            </a:r>
          </a:p>
          <a:p>
            <a:r>
              <a:rPr lang="en-GB" sz="4300" dirty="0" smtClean="0"/>
              <a:t>Moving image adverts</a:t>
            </a:r>
          </a:p>
          <a:p>
            <a:r>
              <a:rPr lang="en-GB" sz="4300" dirty="0" smtClean="0"/>
              <a:t>Other aspects of the campaign</a:t>
            </a:r>
          </a:p>
          <a:p>
            <a:r>
              <a:rPr lang="en-GB" sz="4300" dirty="0" smtClean="0"/>
              <a:t>Information about who created the campaign and what else they have done</a:t>
            </a:r>
          </a:p>
          <a:p>
            <a:r>
              <a:rPr lang="en-GB" sz="4300" dirty="0" smtClean="0"/>
              <a:t>Information about the company being advertised</a:t>
            </a:r>
          </a:p>
          <a:p>
            <a:r>
              <a:rPr lang="en-GB" sz="4300" dirty="0" smtClean="0"/>
              <a:t>Whether the campaign was successful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01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5486"/>
            <a:ext cx="7589287" cy="4714723"/>
          </a:xfrm>
        </p:spPr>
      </p:pic>
    </p:spTree>
    <p:extLst>
      <p:ext uri="{BB962C8B-B14F-4D97-AF65-F5344CB8AC3E}">
        <p14:creationId xmlns:p14="http://schemas.microsoft.com/office/powerpoint/2010/main" val="18325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81676"/>
            <a:ext cx="3744415" cy="4880222"/>
          </a:xfrm>
        </p:spPr>
      </p:pic>
    </p:spTree>
    <p:extLst>
      <p:ext uri="{BB962C8B-B14F-4D97-AF65-F5344CB8AC3E}">
        <p14:creationId xmlns:p14="http://schemas.microsoft.com/office/powerpoint/2010/main" val="367357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8574"/>
            <a:ext cx="3542808" cy="4759440"/>
          </a:xfrm>
        </p:spPr>
      </p:pic>
    </p:spTree>
    <p:extLst>
      <p:ext uri="{BB962C8B-B14F-4D97-AF65-F5344CB8AC3E}">
        <p14:creationId xmlns:p14="http://schemas.microsoft.com/office/powerpoint/2010/main" val="4757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1510"/>
            <a:ext cx="8122189" cy="4405672"/>
          </a:xfrm>
        </p:spPr>
      </p:pic>
    </p:spTree>
    <p:extLst>
      <p:ext uri="{BB962C8B-B14F-4D97-AF65-F5344CB8AC3E}">
        <p14:creationId xmlns:p14="http://schemas.microsoft.com/office/powerpoint/2010/main" val="625310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7494"/>
            <a:ext cx="8856984" cy="4044690"/>
          </a:xfrm>
        </p:spPr>
      </p:pic>
    </p:spTree>
    <p:extLst>
      <p:ext uri="{BB962C8B-B14F-4D97-AF65-F5344CB8AC3E}">
        <p14:creationId xmlns:p14="http://schemas.microsoft.com/office/powerpoint/2010/main" val="858497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478"/>
            <a:ext cx="7324432" cy="4845269"/>
          </a:xfrm>
        </p:spPr>
      </p:pic>
    </p:spTree>
    <p:extLst>
      <p:ext uri="{BB962C8B-B14F-4D97-AF65-F5344CB8AC3E}">
        <p14:creationId xmlns:p14="http://schemas.microsoft.com/office/powerpoint/2010/main" val="141927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15.jpg" descr="Image result for testimonial adverts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760" y="123478"/>
            <a:ext cx="3888432" cy="482453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08192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4.jpg" descr="Image result for advert l'oreal &quot;because you're worth it&quot;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688" y="267494"/>
            <a:ext cx="5112568" cy="475252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86422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80963"/>
            <a:ext cx="8496944" cy="3965240"/>
          </a:xfrm>
        </p:spPr>
      </p:pic>
    </p:spTree>
    <p:extLst>
      <p:ext uri="{BB962C8B-B14F-4D97-AF65-F5344CB8AC3E}">
        <p14:creationId xmlns:p14="http://schemas.microsoft.com/office/powerpoint/2010/main" val="3159270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7636"/>
            <a:ext cx="6624736" cy="4965859"/>
          </a:xfrm>
        </p:spPr>
      </p:pic>
    </p:spTree>
    <p:extLst>
      <p:ext uri="{BB962C8B-B14F-4D97-AF65-F5344CB8AC3E}">
        <p14:creationId xmlns:p14="http://schemas.microsoft.com/office/powerpoint/2010/main" val="723350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3478"/>
            <a:ext cx="6720366" cy="4854198"/>
          </a:xfrm>
        </p:spPr>
      </p:pic>
    </p:spTree>
    <p:extLst>
      <p:ext uri="{BB962C8B-B14F-4D97-AF65-F5344CB8AC3E}">
        <p14:creationId xmlns:p14="http://schemas.microsoft.com/office/powerpoint/2010/main" val="242798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20.jpg" descr="bodyLanguag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584" y="339502"/>
            <a:ext cx="7344816" cy="439248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54794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17.jpg" descr="composition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23728" y="123478"/>
            <a:ext cx="4320480" cy="4896544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91496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83518"/>
            <a:ext cx="6273507" cy="4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512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9502"/>
            <a:ext cx="5436116" cy="4439495"/>
          </a:xfrm>
        </p:spPr>
      </p:pic>
    </p:spTree>
    <p:extLst>
      <p:ext uri="{BB962C8B-B14F-4D97-AF65-F5344CB8AC3E}">
        <p14:creationId xmlns:p14="http://schemas.microsoft.com/office/powerpoint/2010/main" val="1889241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2892"/>
            <a:ext cx="4680519" cy="4680519"/>
          </a:xfrm>
        </p:spPr>
      </p:pic>
    </p:spTree>
    <p:extLst>
      <p:ext uri="{BB962C8B-B14F-4D97-AF65-F5344CB8AC3E}">
        <p14:creationId xmlns:p14="http://schemas.microsoft.com/office/powerpoint/2010/main" val="1160774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2969"/>
            <a:ext cx="3744416" cy="4981978"/>
          </a:xfrm>
        </p:spPr>
      </p:pic>
    </p:spTree>
    <p:extLst>
      <p:ext uri="{BB962C8B-B14F-4D97-AF65-F5344CB8AC3E}">
        <p14:creationId xmlns:p14="http://schemas.microsoft.com/office/powerpoint/2010/main" val="6012497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71550"/>
            <a:ext cx="7192126" cy="4092319"/>
          </a:xfrm>
        </p:spPr>
      </p:pic>
    </p:spTree>
    <p:extLst>
      <p:ext uri="{BB962C8B-B14F-4D97-AF65-F5344CB8AC3E}">
        <p14:creationId xmlns:p14="http://schemas.microsoft.com/office/powerpoint/2010/main" val="311746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9542"/>
            <a:ext cx="8352928" cy="4176464"/>
          </a:xfrm>
        </p:spPr>
      </p:pic>
    </p:spTree>
    <p:extLst>
      <p:ext uri="{BB962C8B-B14F-4D97-AF65-F5344CB8AC3E}">
        <p14:creationId xmlns:p14="http://schemas.microsoft.com/office/powerpoint/2010/main" val="3082784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50924"/>
            <a:ext cx="3323149" cy="4697090"/>
          </a:xfrm>
        </p:spPr>
      </p:pic>
    </p:spTree>
    <p:extLst>
      <p:ext uri="{BB962C8B-B14F-4D97-AF65-F5344CB8AC3E}">
        <p14:creationId xmlns:p14="http://schemas.microsoft.com/office/powerpoint/2010/main" val="4127718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6805"/>
            <a:ext cx="3511501" cy="49980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719" y="24074"/>
            <a:ext cx="19207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07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5.png"/>
          <p:cNvPicPr>
            <a:picLocks noGrp="1"/>
          </p:cNvPicPr>
          <p:nvPr>
            <p:ph idx="1"/>
          </p:nvPr>
        </p:nvPicPr>
        <p:blipFill>
          <a:blip r:embed="rId2"/>
          <a:srcRect l="18699" t="20564" r="15248" b="11402"/>
          <a:stretch>
            <a:fillRect/>
          </a:stretch>
        </p:blipFill>
        <p:spPr>
          <a:xfrm>
            <a:off x="683568" y="267494"/>
            <a:ext cx="7632848" cy="4326731"/>
          </a:xfrm>
          <a:prstGeom prst="rect">
            <a:avLst/>
          </a:prstGeom>
          <a:ln w="9525">
            <a:solidFill>
              <a:srgbClr val="00000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975156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1.png"/>
          <p:cNvPicPr>
            <a:picLocks noGrp="1"/>
          </p:cNvPicPr>
          <p:nvPr>
            <p:ph idx="1"/>
          </p:nvPr>
        </p:nvPicPr>
        <p:blipFill>
          <a:blip r:embed="rId2"/>
          <a:srcRect l="35367" t="18575" r="38629" b="21916"/>
          <a:stretch>
            <a:fillRect/>
          </a:stretch>
        </p:blipFill>
        <p:spPr>
          <a:xfrm>
            <a:off x="3203848" y="411510"/>
            <a:ext cx="2592287" cy="446449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2466748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3.png"/>
          <p:cNvPicPr>
            <a:picLocks noGrp="1"/>
          </p:cNvPicPr>
          <p:nvPr>
            <p:ph idx="1"/>
          </p:nvPr>
        </p:nvPicPr>
        <p:blipFill>
          <a:blip r:embed="rId2"/>
          <a:srcRect l="22878" t="22355" r="22412" b="15436"/>
          <a:stretch>
            <a:fillRect/>
          </a:stretch>
        </p:blipFill>
        <p:spPr>
          <a:xfrm>
            <a:off x="1763688" y="339502"/>
            <a:ext cx="5184575" cy="460851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870163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1.png" descr="Image result for AIDA principle"/>
          <p:cNvPicPr>
            <a:picLocks noGrp="1"/>
          </p:cNvPicPr>
          <p:nvPr>
            <p:ph idx="1"/>
          </p:nvPr>
        </p:nvPicPr>
        <p:blipFill>
          <a:blip r:embed="rId2"/>
          <a:srcRect l="9439" t="7078" r="3069" b="10830"/>
          <a:stretch>
            <a:fillRect/>
          </a:stretch>
        </p:blipFill>
        <p:spPr>
          <a:xfrm>
            <a:off x="1979712" y="195486"/>
            <a:ext cx="5472608" cy="475252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6717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2.png"/>
          <p:cNvPicPr>
            <a:picLocks noGrp="1"/>
          </p:cNvPicPr>
          <p:nvPr>
            <p:ph idx="1"/>
          </p:nvPr>
        </p:nvPicPr>
        <p:blipFill>
          <a:blip r:embed="rId2"/>
          <a:srcRect t="2163" r="216" b="1829"/>
          <a:stretch>
            <a:fillRect/>
          </a:stretch>
        </p:blipFill>
        <p:spPr>
          <a:xfrm>
            <a:off x="1187624" y="195486"/>
            <a:ext cx="6840760" cy="475252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8083068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Set Adverts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44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6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648" y="267494"/>
            <a:ext cx="6408711" cy="460851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96457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4.jpg" descr="E:\Dan School\Media\KS5\Media New Spec 2017\Paper 1 Section B\Advertising_and_marketing\Shelter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552" y="411510"/>
            <a:ext cx="8064896" cy="439248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96709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5.jpg" descr="E:\Dan School\Media\KS5\Media New Spec 2017\Paper 1 Section B\Advertising_and_marketing\Lucozade ad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9632" y="195486"/>
            <a:ext cx="6768752" cy="475252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48519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264</Words>
  <Application>Microsoft Office PowerPoint</Application>
  <PresentationFormat>On-screen Show (16:9)</PresentationFormat>
  <Paragraphs>49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Adverts for booklet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</vt:lpstr>
      <vt:lpstr>When you have completed...</vt:lpstr>
      <vt:lpstr>PowerPoint Presentation</vt:lpstr>
      <vt:lpstr>Print and Outdoor adverts</vt:lpstr>
      <vt:lpstr>Broadcast</vt:lpstr>
      <vt:lpstr>Covert and Product Placement</vt:lpstr>
      <vt:lpstr>Public Service</vt:lpstr>
      <vt:lpstr>Marketing Campaign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Gordonstoun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Adverts for booklet</dc:title>
  <dc:creator>Georgina Black</dc:creator>
  <cp:lastModifiedBy>Georgina Black</cp:lastModifiedBy>
  <cp:revision>19</cp:revision>
  <dcterms:created xsi:type="dcterms:W3CDTF">2018-11-27T11:23:43Z</dcterms:created>
  <dcterms:modified xsi:type="dcterms:W3CDTF">2019-10-07T11:13:39Z</dcterms:modified>
</cp:coreProperties>
</file>