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Lst>
  <p:sldSz cy="5143500" cx="9144000"/>
  <p:notesSz cx="6797675" cy="9928225"/>
  <p:embeddedFontLst>
    <p:embeddedFont>
      <p:font typeface="Candara"/>
      <p:regular r:id="rId28"/>
      <p:bold r:id="rId29"/>
      <p:italic r:id="rId30"/>
      <p:boldItalic r:id="rId3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guide id="3" orient="horz" pos="1620">
          <p15:clr>
            <a:srgbClr val="000000"/>
          </p15:clr>
        </p15:guide>
      </p15:sldGuideLst>
    </p:ext>
    <p:ext uri="{2D200454-40CA-4A62-9FC3-DE9A4176ACB9}">
      <p15:notesGuideLst>
        <p15:guide id="1" orient="horz" pos="3128">
          <p15:clr>
            <a:srgbClr val="000000"/>
          </p15:clr>
        </p15:guide>
        <p15:guide id="2" pos="2141">
          <p15:clr>
            <a:srgbClr val="000000"/>
          </p15:clr>
        </p15:guide>
      </p15:notes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 pos="1620" orient="horz"/>
      </p:guideLst>
    </p:cSldViewPr>
  </p:slideViewPr>
  <p:notesViewPr>
    <p:cSldViewPr snapToGrid="0">
      <p:cViewPr varScale="1">
        <p:scale>
          <a:sx n="100" d="100"/>
          <a:sy n="100" d="100"/>
        </p:scale>
        <p:origin x="0" y="0"/>
      </p:cViewPr>
      <p:guideLst>
        <p:guide pos="3128" orient="horz"/>
        <p:guide pos="2141"/>
      </p:guideLst>
    </p:cSldViewPr>
  </p:notes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font" Target="fonts/Candara-regular.fntdata"/><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Candara-bold.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Candara-boldItalic.fntdata"/><Relationship Id="rId30" Type="http://schemas.openxmlformats.org/officeDocument/2006/relationships/font" Target="fonts/Candara-italic.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92075" y="744538"/>
            <a:ext cx="6615113"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79750" y="4715900"/>
            <a:ext cx="5438125" cy="44677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p1:notes"/>
          <p:cNvSpPr txBox="1"/>
          <p:nvPr>
            <p:ph idx="1" type="body"/>
          </p:nvPr>
        </p:nvSpPr>
        <p:spPr>
          <a:xfrm>
            <a:off x="679750" y="4715900"/>
            <a:ext cx="5438125" cy="4467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1" name="Google Shape;91;p1:notes"/>
          <p:cNvSpPr/>
          <p:nvPr>
            <p:ph idx="2" type="sldImg"/>
          </p:nvPr>
        </p:nvSpPr>
        <p:spPr>
          <a:xfrm>
            <a:off x="92075" y="744538"/>
            <a:ext cx="6615113"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p2:notes"/>
          <p:cNvSpPr txBox="1"/>
          <p:nvPr>
            <p:ph idx="1" type="body"/>
          </p:nvPr>
        </p:nvSpPr>
        <p:spPr>
          <a:xfrm>
            <a:off x="679750" y="4715900"/>
            <a:ext cx="5438125" cy="4467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6" name="Google Shape;96;p2:notes"/>
          <p:cNvSpPr/>
          <p:nvPr>
            <p:ph idx="2" type="sldImg"/>
          </p:nvPr>
        </p:nvSpPr>
        <p:spPr>
          <a:xfrm>
            <a:off x="92075" y="744538"/>
            <a:ext cx="6615113"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p3:notes"/>
          <p:cNvSpPr txBox="1"/>
          <p:nvPr>
            <p:ph idx="1" type="body"/>
          </p:nvPr>
        </p:nvSpPr>
        <p:spPr>
          <a:xfrm>
            <a:off x="679750" y="4715900"/>
            <a:ext cx="5438125" cy="4467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2" name="Google Shape;102;p3:notes"/>
          <p:cNvSpPr/>
          <p:nvPr>
            <p:ph idx="2" type="sldImg"/>
          </p:nvPr>
        </p:nvSpPr>
        <p:spPr>
          <a:xfrm>
            <a:off x="92075" y="744538"/>
            <a:ext cx="6615113"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p4:notes"/>
          <p:cNvSpPr txBox="1"/>
          <p:nvPr>
            <p:ph idx="1" type="body"/>
          </p:nvPr>
        </p:nvSpPr>
        <p:spPr>
          <a:xfrm>
            <a:off x="679750" y="4715900"/>
            <a:ext cx="5438125" cy="4467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8" name="Google Shape;108;p4:notes"/>
          <p:cNvSpPr/>
          <p:nvPr>
            <p:ph idx="2" type="sldImg"/>
          </p:nvPr>
        </p:nvSpPr>
        <p:spPr>
          <a:xfrm>
            <a:off x="92075" y="744538"/>
            <a:ext cx="6615113"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p5:notes"/>
          <p:cNvSpPr txBox="1"/>
          <p:nvPr>
            <p:ph idx="1" type="body"/>
          </p:nvPr>
        </p:nvSpPr>
        <p:spPr>
          <a:xfrm>
            <a:off x="679750" y="4715900"/>
            <a:ext cx="5438125" cy="4467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4" name="Google Shape;114;p5:notes"/>
          <p:cNvSpPr/>
          <p:nvPr>
            <p:ph idx="2" type="sldImg"/>
          </p:nvPr>
        </p:nvSpPr>
        <p:spPr>
          <a:xfrm>
            <a:off x="92075" y="744538"/>
            <a:ext cx="6615113"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p6:notes"/>
          <p:cNvSpPr txBox="1"/>
          <p:nvPr>
            <p:ph idx="1" type="body"/>
          </p:nvPr>
        </p:nvSpPr>
        <p:spPr>
          <a:xfrm>
            <a:off x="679750" y="4715900"/>
            <a:ext cx="5438125" cy="4467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0" name="Google Shape;120;p6:notes"/>
          <p:cNvSpPr/>
          <p:nvPr>
            <p:ph idx="2" type="sldImg"/>
          </p:nvPr>
        </p:nvSpPr>
        <p:spPr>
          <a:xfrm>
            <a:off x="92075" y="744538"/>
            <a:ext cx="6615113"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p7:notes"/>
          <p:cNvSpPr txBox="1"/>
          <p:nvPr>
            <p:ph idx="1" type="body"/>
          </p:nvPr>
        </p:nvSpPr>
        <p:spPr>
          <a:xfrm>
            <a:off x="679750" y="4715900"/>
            <a:ext cx="5438125" cy="4467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8" name="Google Shape;128;p7:notes"/>
          <p:cNvSpPr/>
          <p:nvPr>
            <p:ph idx="2" type="sldImg"/>
          </p:nvPr>
        </p:nvSpPr>
        <p:spPr>
          <a:xfrm>
            <a:off x="92075" y="744538"/>
            <a:ext cx="6615113"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8:notes"/>
          <p:cNvSpPr txBox="1"/>
          <p:nvPr>
            <p:ph idx="1" type="body"/>
          </p:nvPr>
        </p:nvSpPr>
        <p:spPr>
          <a:xfrm>
            <a:off x="679750" y="4715900"/>
            <a:ext cx="5438125" cy="4467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4" name="Google Shape;134;p8:notes"/>
          <p:cNvSpPr/>
          <p:nvPr>
            <p:ph idx="2" type="sldImg"/>
          </p:nvPr>
        </p:nvSpPr>
        <p:spPr>
          <a:xfrm>
            <a:off x="92075" y="744538"/>
            <a:ext cx="6615113"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p9:notes"/>
          <p:cNvSpPr txBox="1"/>
          <p:nvPr>
            <p:ph idx="1" type="body"/>
          </p:nvPr>
        </p:nvSpPr>
        <p:spPr>
          <a:xfrm>
            <a:off x="679750" y="4715900"/>
            <a:ext cx="5438125" cy="4467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40" name="Google Shape;140;p9:notes"/>
          <p:cNvSpPr/>
          <p:nvPr>
            <p:ph idx="2" type="sldImg"/>
          </p:nvPr>
        </p:nvSpPr>
        <p:spPr>
          <a:xfrm>
            <a:off x="92075" y="744538"/>
            <a:ext cx="6615113"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p10:notes"/>
          <p:cNvSpPr txBox="1"/>
          <p:nvPr>
            <p:ph idx="1" type="body"/>
          </p:nvPr>
        </p:nvSpPr>
        <p:spPr>
          <a:xfrm>
            <a:off x="679750" y="4715900"/>
            <a:ext cx="5438125" cy="4467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47" name="Google Shape;147;p10:notes"/>
          <p:cNvSpPr/>
          <p:nvPr>
            <p:ph idx="2" type="sldImg"/>
          </p:nvPr>
        </p:nvSpPr>
        <p:spPr>
          <a:xfrm>
            <a:off x="92075" y="744538"/>
            <a:ext cx="6615113"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p11:notes"/>
          <p:cNvSpPr txBox="1"/>
          <p:nvPr>
            <p:ph idx="1" type="body"/>
          </p:nvPr>
        </p:nvSpPr>
        <p:spPr>
          <a:xfrm>
            <a:off x="679750" y="4715900"/>
            <a:ext cx="5438125" cy="4467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5" name="Google Shape;155;p11:notes"/>
          <p:cNvSpPr/>
          <p:nvPr>
            <p:ph idx="2" type="sldImg"/>
          </p:nvPr>
        </p:nvSpPr>
        <p:spPr>
          <a:xfrm>
            <a:off x="92075" y="744538"/>
            <a:ext cx="6615113"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p12:notes"/>
          <p:cNvSpPr txBox="1"/>
          <p:nvPr>
            <p:ph idx="1" type="body"/>
          </p:nvPr>
        </p:nvSpPr>
        <p:spPr>
          <a:xfrm>
            <a:off x="679750" y="4715900"/>
            <a:ext cx="5438125" cy="4467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1" name="Google Shape;161;p12:notes"/>
          <p:cNvSpPr/>
          <p:nvPr>
            <p:ph idx="2" type="sldImg"/>
          </p:nvPr>
        </p:nvSpPr>
        <p:spPr>
          <a:xfrm>
            <a:off x="92075" y="744538"/>
            <a:ext cx="6615113"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p13:notes"/>
          <p:cNvSpPr txBox="1"/>
          <p:nvPr>
            <p:ph idx="1" type="body"/>
          </p:nvPr>
        </p:nvSpPr>
        <p:spPr>
          <a:xfrm>
            <a:off x="679750" y="4715900"/>
            <a:ext cx="5438125" cy="4467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8" name="Google Shape;168;p13:notes"/>
          <p:cNvSpPr/>
          <p:nvPr>
            <p:ph idx="2" type="sldImg"/>
          </p:nvPr>
        </p:nvSpPr>
        <p:spPr>
          <a:xfrm>
            <a:off x="92075" y="744538"/>
            <a:ext cx="6615113"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p14:notes"/>
          <p:cNvSpPr txBox="1"/>
          <p:nvPr>
            <p:ph idx="1" type="body"/>
          </p:nvPr>
        </p:nvSpPr>
        <p:spPr>
          <a:xfrm>
            <a:off x="679750" y="4715900"/>
            <a:ext cx="5438125" cy="4467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5" name="Google Shape;175;p14:notes"/>
          <p:cNvSpPr/>
          <p:nvPr>
            <p:ph idx="2" type="sldImg"/>
          </p:nvPr>
        </p:nvSpPr>
        <p:spPr>
          <a:xfrm>
            <a:off x="92075" y="744538"/>
            <a:ext cx="6615113"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p15:notes"/>
          <p:cNvSpPr txBox="1"/>
          <p:nvPr>
            <p:ph idx="1" type="body"/>
          </p:nvPr>
        </p:nvSpPr>
        <p:spPr>
          <a:xfrm>
            <a:off x="679750" y="4715900"/>
            <a:ext cx="5438125" cy="4467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1" name="Google Shape;181;p15:notes"/>
          <p:cNvSpPr/>
          <p:nvPr>
            <p:ph idx="2" type="sldImg"/>
          </p:nvPr>
        </p:nvSpPr>
        <p:spPr>
          <a:xfrm>
            <a:off x="92075" y="744538"/>
            <a:ext cx="6615113"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p16:notes"/>
          <p:cNvSpPr txBox="1"/>
          <p:nvPr>
            <p:ph idx="1" type="body"/>
          </p:nvPr>
        </p:nvSpPr>
        <p:spPr>
          <a:xfrm>
            <a:off x="679750" y="4715900"/>
            <a:ext cx="5438125" cy="4467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7" name="Google Shape;187;p16:notes"/>
          <p:cNvSpPr/>
          <p:nvPr>
            <p:ph idx="2" type="sldImg"/>
          </p:nvPr>
        </p:nvSpPr>
        <p:spPr>
          <a:xfrm>
            <a:off x="92075" y="744538"/>
            <a:ext cx="6615113"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p17:notes"/>
          <p:cNvSpPr txBox="1"/>
          <p:nvPr>
            <p:ph idx="1" type="body"/>
          </p:nvPr>
        </p:nvSpPr>
        <p:spPr>
          <a:xfrm>
            <a:off x="679750" y="4715900"/>
            <a:ext cx="5438125" cy="4467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4" name="Google Shape;194;p17:notes"/>
          <p:cNvSpPr/>
          <p:nvPr>
            <p:ph idx="2" type="sldImg"/>
          </p:nvPr>
        </p:nvSpPr>
        <p:spPr>
          <a:xfrm>
            <a:off x="92075" y="744538"/>
            <a:ext cx="6615113"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p18:notes"/>
          <p:cNvSpPr txBox="1"/>
          <p:nvPr>
            <p:ph idx="1" type="body"/>
          </p:nvPr>
        </p:nvSpPr>
        <p:spPr>
          <a:xfrm>
            <a:off x="679750" y="4715900"/>
            <a:ext cx="5438125" cy="4467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01" name="Google Shape;201;p18:notes"/>
          <p:cNvSpPr/>
          <p:nvPr>
            <p:ph idx="2" type="sldImg"/>
          </p:nvPr>
        </p:nvSpPr>
        <p:spPr>
          <a:xfrm>
            <a:off x="92075" y="744538"/>
            <a:ext cx="6615113"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p19:notes"/>
          <p:cNvSpPr txBox="1"/>
          <p:nvPr>
            <p:ph idx="1" type="body"/>
          </p:nvPr>
        </p:nvSpPr>
        <p:spPr>
          <a:xfrm>
            <a:off x="679750" y="4715900"/>
            <a:ext cx="5438125" cy="4467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07" name="Google Shape;207;p19:notes"/>
          <p:cNvSpPr/>
          <p:nvPr>
            <p:ph idx="2" type="sldImg"/>
          </p:nvPr>
        </p:nvSpPr>
        <p:spPr>
          <a:xfrm>
            <a:off x="92075" y="744538"/>
            <a:ext cx="6615113"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p20:notes"/>
          <p:cNvSpPr txBox="1"/>
          <p:nvPr>
            <p:ph idx="1" type="body"/>
          </p:nvPr>
        </p:nvSpPr>
        <p:spPr>
          <a:xfrm>
            <a:off x="679750" y="4715900"/>
            <a:ext cx="5438125" cy="4467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3" name="Google Shape;213;p20:notes"/>
          <p:cNvSpPr/>
          <p:nvPr>
            <p:ph idx="2" type="sldImg"/>
          </p:nvPr>
        </p:nvSpPr>
        <p:spPr>
          <a:xfrm>
            <a:off x="92075" y="744538"/>
            <a:ext cx="6615113"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p21:notes"/>
          <p:cNvSpPr txBox="1"/>
          <p:nvPr>
            <p:ph idx="1" type="body"/>
          </p:nvPr>
        </p:nvSpPr>
        <p:spPr>
          <a:xfrm>
            <a:off x="679750" y="4715900"/>
            <a:ext cx="5438125" cy="4467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9" name="Google Shape;219;p21:notes"/>
          <p:cNvSpPr/>
          <p:nvPr>
            <p:ph idx="2" type="sldImg"/>
          </p:nvPr>
        </p:nvSpPr>
        <p:spPr>
          <a:xfrm>
            <a:off x="92075" y="744538"/>
            <a:ext cx="6615113"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p22:notes"/>
          <p:cNvSpPr txBox="1"/>
          <p:nvPr>
            <p:ph idx="1" type="body"/>
          </p:nvPr>
        </p:nvSpPr>
        <p:spPr>
          <a:xfrm>
            <a:off x="679750" y="4715900"/>
            <a:ext cx="5438125" cy="4467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25" name="Google Shape;225;p22:notes"/>
          <p:cNvSpPr/>
          <p:nvPr>
            <p:ph idx="2" type="sldImg"/>
          </p:nvPr>
        </p:nvSpPr>
        <p:spPr>
          <a:xfrm>
            <a:off x="92075" y="744538"/>
            <a:ext cx="6615113"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13" name="Shape 13"/>
        <p:cNvGrpSpPr/>
        <p:nvPr/>
      </p:nvGrpSpPr>
      <p:grpSpPr>
        <a:xfrm>
          <a:off x="0" y="0"/>
          <a:ext cx="0" cy="0"/>
          <a:chOff x="0" y="0"/>
          <a:chExt cx="0" cy="0"/>
        </a:xfrm>
      </p:grpSpPr>
      <p:sp>
        <p:nvSpPr>
          <p:cNvPr id="14" name="Google Shape;14;p2"/>
          <p:cNvSpPr/>
          <p:nvPr/>
        </p:nvSpPr>
        <p:spPr>
          <a:xfrm>
            <a:off x="777240" y="0"/>
            <a:ext cx="7543800" cy="22860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5" name="Google Shape;15;p2"/>
          <p:cNvSpPr txBox="1"/>
          <p:nvPr>
            <p:ph type="ctrTitle"/>
          </p:nvPr>
        </p:nvSpPr>
        <p:spPr>
          <a:xfrm>
            <a:off x="762000" y="2400300"/>
            <a:ext cx="7543800" cy="114300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rgbClr val="262626"/>
              </a:buClr>
              <a:buSzPts val="8000"/>
              <a:buFont typeface="Aharoni"/>
              <a:buNone/>
              <a:defRPr sz="80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 name="Google Shape;16;p2"/>
          <p:cNvSpPr txBox="1"/>
          <p:nvPr>
            <p:ph idx="1" type="subTitle"/>
          </p:nvPr>
        </p:nvSpPr>
        <p:spPr>
          <a:xfrm>
            <a:off x="762000" y="3543300"/>
            <a:ext cx="6858000" cy="742950"/>
          </a:xfrm>
          <a:prstGeom prst="rect">
            <a:avLst/>
          </a:prstGeom>
          <a:noFill/>
          <a:ln>
            <a:noFill/>
          </a:ln>
        </p:spPr>
        <p:txBody>
          <a:bodyPr anchorCtr="0" anchor="t" bIns="45700" lIns="91425" spcFirstLastPara="1" rIns="91425" wrap="square" tIns="45700">
            <a:noAutofit/>
          </a:bodyPr>
          <a:lstStyle>
            <a:lvl1pPr lvl="0" algn="l">
              <a:spcBef>
                <a:spcPts val="560"/>
              </a:spcBef>
              <a:spcAft>
                <a:spcPts val="0"/>
              </a:spcAft>
              <a:buSzPts val="2800"/>
              <a:buNone/>
              <a:defRPr sz="2800">
                <a:solidFill>
                  <a:schemeClr val="dk2"/>
                </a:solidFill>
              </a:defRPr>
            </a:lvl1pPr>
            <a:lvl2pPr lvl="1" algn="ctr">
              <a:spcBef>
                <a:spcPts val="440"/>
              </a:spcBef>
              <a:spcAft>
                <a:spcPts val="0"/>
              </a:spcAft>
              <a:buSzPts val="2200"/>
              <a:buNone/>
              <a:defRPr>
                <a:solidFill>
                  <a:srgbClr val="888888"/>
                </a:solidFill>
              </a:defRPr>
            </a:lvl2pPr>
            <a:lvl3pPr lvl="2" algn="ctr">
              <a:spcBef>
                <a:spcPts val="400"/>
              </a:spcBef>
              <a:spcAft>
                <a:spcPts val="0"/>
              </a:spcAft>
              <a:buSzPts val="2000"/>
              <a:buNone/>
              <a:defRPr>
                <a:solidFill>
                  <a:srgbClr val="888888"/>
                </a:solidFill>
              </a:defRPr>
            </a:lvl3pPr>
            <a:lvl4pPr lvl="3" algn="ctr">
              <a:spcBef>
                <a:spcPts val="360"/>
              </a:spcBef>
              <a:spcAft>
                <a:spcPts val="0"/>
              </a:spcAft>
              <a:buSzPts val="1800"/>
              <a:buNone/>
              <a:defRPr>
                <a:solidFill>
                  <a:srgbClr val="888888"/>
                </a:solidFill>
              </a:defRPr>
            </a:lvl4pPr>
            <a:lvl5pPr lvl="4" algn="ctr">
              <a:spcBef>
                <a:spcPts val="360"/>
              </a:spcBef>
              <a:spcAft>
                <a:spcPts val="0"/>
              </a:spcAft>
              <a:buSzPts val="1800"/>
              <a:buNone/>
              <a:defRPr>
                <a:solidFill>
                  <a:srgbClr val="888888"/>
                </a:solidFill>
              </a:defRPr>
            </a:lvl5pPr>
            <a:lvl6pPr lvl="5" algn="ctr">
              <a:spcBef>
                <a:spcPts val="320"/>
              </a:spcBef>
              <a:spcAft>
                <a:spcPts val="0"/>
              </a:spcAft>
              <a:buSzPts val="1600"/>
              <a:buNone/>
              <a:defRPr>
                <a:solidFill>
                  <a:srgbClr val="888888"/>
                </a:solidFill>
              </a:defRPr>
            </a:lvl6pPr>
            <a:lvl7pPr lvl="6" algn="ctr">
              <a:spcBef>
                <a:spcPts val="320"/>
              </a:spcBef>
              <a:spcAft>
                <a:spcPts val="0"/>
              </a:spcAft>
              <a:buSzPts val="1600"/>
              <a:buNone/>
              <a:defRPr>
                <a:solidFill>
                  <a:srgbClr val="888888"/>
                </a:solidFill>
              </a:defRPr>
            </a:lvl7pPr>
            <a:lvl8pPr lvl="7" algn="ctr">
              <a:spcBef>
                <a:spcPts val="320"/>
              </a:spcBef>
              <a:spcAft>
                <a:spcPts val="0"/>
              </a:spcAft>
              <a:buSzPts val="1600"/>
              <a:buNone/>
              <a:defRPr>
                <a:solidFill>
                  <a:srgbClr val="888888"/>
                </a:solidFill>
              </a:defRPr>
            </a:lvl8pPr>
            <a:lvl9pPr lvl="8" algn="ctr">
              <a:spcBef>
                <a:spcPts val="320"/>
              </a:spcBef>
              <a:spcAft>
                <a:spcPts val="0"/>
              </a:spcAft>
              <a:buSzPts val="1600"/>
              <a:buNone/>
              <a:defRPr>
                <a:solidFill>
                  <a:srgbClr val="888888"/>
                </a:solidFill>
              </a:defRPr>
            </a:lvl9pPr>
          </a:lstStyle>
          <a:p/>
        </p:txBody>
      </p:sp>
      <p:sp>
        <p:nvSpPr>
          <p:cNvPr id="17" name="Google Shape;17;p2"/>
          <p:cNvSpPr txBox="1"/>
          <p:nvPr>
            <p:ph idx="10" type="dt"/>
          </p:nvPr>
        </p:nvSpPr>
        <p:spPr>
          <a:xfrm>
            <a:off x="6248400" y="4656582"/>
            <a:ext cx="2133600" cy="273844"/>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 name="Google Shape;18;p2"/>
          <p:cNvSpPr txBox="1"/>
          <p:nvPr>
            <p:ph idx="11" type="ftr"/>
          </p:nvPr>
        </p:nvSpPr>
        <p:spPr>
          <a:xfrm>
            <a:off x="762000" y="4656582"/>
            <a:ext cx="4873869" cy="27384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2"/>
          <p:cNvSpPr txBox="1"/>
          <p:nvPr>
            <p:ph idx="12" type="sldNum"/>
          </p:nvPr>
        </p:nvSpPr>
        <p:spPr>
          <a:xfrm>
            <a:off x="7620000" y="4265676"/>
            <a:ext cx="762000" cy="273844"/>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SzPts val="2400"/>
              <a:buNone/>
              <a:defRPr/>
            </a:lvl1pPr>
            <a:lvl2pPr indent="0" lvl="1" marL="0" algn="r">
              <a:lnSpc>
                <a:spcPct val="100000"/>
              </a:lnSpc>
              <a:spcBef>
                <a:spcPts val="0"/>
              </a:spcBef>
              <a:spcAft>
                <a:spcPts val="0"/>
              </a:spcAft>
              <a:buSzPts val="2400"/>
              <a:buNone/>
              <a:defRPr/>
            </a:lvl2pPr>
            <a:lvl3pPr indent="0" lvl="2" marL="0" algn="r">
              <a:lnSpc>
                <a:spcPct val="100000"/>
              </a:lnSpc>
              <a:spcBef>
                <a:spcPts val="0"/>
              </a:spcBef>
              <a:spcAft>
                <a:spcPts val="0"/>
              </a:spcAft>
              <a:buSzPts val="2400"/>
              <a:buNone/>
              <a:defRPr/>
            </a:lvl3pPr>
            <a:lvl4pPr indent="0" lvl="3" marL="0" algn="r">
              <a:lnSpc>
                <a:spcPct val="100000"/>
              </a:lnSpc>
              <a:spcBef>
                <a:spcPts val="0"/>
              </a:spcBef>
              <a:spcAft>
                <a:spcPts val="0"/>
              </a:spcAft>
              <a:buSzPts val="2400"/>
              <a:buNone/>
              <a:defRPr/>
            </a:lvl4pPr>
            <a:lvl5pPr indent="0" lvl="4" marL="0" algn="r">
              <a:lnSpc>
                <a:spcPct val="100000"/>
              </a:lnSpc>
              <a:spcBef>
                <a:spcPts val="0"/>
              </a:spcBef>
              <a:spcAft>
                <a:spcPts val="0"/>
              </a:spcAft>
              <a:buSzPts val="2400"/>
              <a:buNone/>
              <a:defRPr/>
            </a:lvl5pPr>
            <a:lvl6pPr indent="0" lvl="5" marL="0" algn="r">
              <a:lnSpc>
                <a:spcPct val="100000"/>
              </a:lnSpc>
              <a:spcBef>
                <a:spcPts val="0"/>
              </a:spcBef>
              <a:spcAft>
                <a:spcPts val="0"/>
              </a:spcAft>
              <a:buSzPts val="2400"/>
              <a:buNone/>
              <a:defRPr/>
            </a:lvl6pPr>
            <a:lvl7pPr indent="0" lvl="6" marL="0" algn="r">
              <a:lnSpc>
                <a:spcPct val="100000"/>
              </a:lnSpc>
              <a:spcBef>
                <a:spcPts val="0"/>
              </a:spcBef>
              <a:spcAft>
                <a:spcPts val="0"/>
              </a:spcAft>
              <a:buSzPts val="2400"/>
              <a:buNone/>
              <a:defRPr/>
            </a:lvl7pPr>
            <a:lvl8pPr indent="0" lvl="7" marL="0" algn="r">
              <a:lnSpc>
                <a:spcPct val="100000"/>
              </a:lnSpc>
              <a:spcBef>
                <a:spcPts val="0"/>
              </a:spcBef>
              <a:spcAft>
                <a:spcPts val="0"/>
              </a:spcAft>
              <a:buSzPts val="2400"/>
              <a:buNone/>
              <a:defRPr/>
            </a:lvl8pPr>
            <a:lvl9pPr indent="0" lvl="8" marL="0" algn="r">
              <a:lnSpc>
                <a:spcPct val="100000"/>
              </a:lnSpc>
              <a:spcBef>
                <a:spcPts val="0"/>
              </a:spcBef>
              <a:spcAft>
                <a:spcPts val="0"/>
              </a:spcAft>
              <a:buSzPts val="2400"/>
              <a:buNone/>
              <a:defRPr/>
            </a:lvl9pPr>
          </a:lstStyle>
          <a:p>
            <a:pPr indent="0" lvl="0" marL="0" rtl="0" algn="r">
              <a:spcBef>
                <a:spcPts val="0"/>
              </a:spcBef>
              <a:spcAft>
                <a:spcPts val="0"/>
              </a:spcAft>
              <a:buNone/>
            </a:pPr>
            <a:fld id="{00000000-1234-1234-1234-123412341234}" type="slidenum">
              <a:rPr lang="en-GB"/>
              <a:t>‹#›</a:t>
            </a:fld>
            <a:endParaRPr/>
          </a:p>
        </p:txBody>
      </p:sp>
      <p:sp>
        <p:nvSpPr>
          <p:cNvPr id="20" name="Google Shape;20;p2"/>
          <p:cNvSpPr/>
          <p:nvPr/>
        </p:nvSpPr>
        <p:spPr>
          <a:xfrm>
            <a:off x="777240" y="4629150"/>
            <a:ext cx="7543800" cy="20574"/>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3"/>
          <p:cNvSpPr txBox="1"/>
          <p:nvPr>
            <p:ph type="title"/>
          </p:nvPr>
        </p:nvSpPr>
        <p:spPr>
          <a:xfrm>
            <a:off x="762000" y="3429000"/>
            <a:ext cx="6781800" cy="120015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 name="Google Shape;23;p3"/>
          <p:cNvSpPr txBox="1"/>
          <p:nvPr>
            <p:ph idx="1" type="body"/>
          </p:nvPr>
        </p:nvSpPr>
        <p:spPr>
          <a:xfrm>
            <a:off x="762000" y="514350"/>
            <a:ext cx="7543800" cy="2914650"/>
          </a:xfrm>
          <a:prstGeom prst="rect">
            <a:avLst/>
          </a:prstGeom>
          <a:noFill/>
          <a:ln>
            <a:noFill/>
          </a:ln>
        </p:spPr>
        <p:txBody>
          <a:bodyPr anchorCtr="0" anchor="ctr" bIns="45700" lIns="91425" spcFirstLastPara="1" rIns="91425" wrap="square" tIns="45700">
            <a:noAutofit/>
          </a:bodyPr>
          <a:lstStyle>
            <a:lvl1pPr indent="-342900" lvl="0" marL="457200" algn="l">
              <a:spcBef>
                <a:spcPts val="360"/>
              </a:spcBef>
              <a:spcAft>
                <a:spcPts val="0"/>
              </a:spcAft>
              <a:buSzPts val="1800"/>
              <a:buChar char="•"/>
              <a:defRPr/>
            </a:lvl1pPr>
            <a:lvl2pPr indent="-342900" lvl="1" marL="914400" algn="l">
              <a:spcBef>
                <a:spcPts val="360"/>
              </a:spcBef>
              <a:spcAft>
                <a:spcPts val="0"/>
              </a:spcAft>
              <a:buSzPts val="1800"/>
              <a:buChar char="•"/>
              <a:defRPr/>
            </a:lvl2pPr>
            <a:lvl3pPr indent="-342900" lvl="2" marL="1371600" algn="l">
              <a:spcBef>
                <a:spcPts val="360"/>
              </a:spcBef>
              <a:spcAft>
                <a:spcPts val="0"/>
              </a:spcAft>
              <a:buSzPts val="1800"/>
              <a:buChar char="•"/>
              <a:defRPr/>
            </a:lvl3pPr>
            <a:lvl4pPr indent="-342900" lvl="3" marL="1828800" algn="l">
              <a:spcBef>
                <a:spcPts val="360"/>
              </a:spcBef>
              <a:spcAft>
                <a:spcPts val="0"/>
              </a:spcAft>
              <a:buSzPts val="1800"/>
              <a:buChar char="•"/>
              <a:defRPr/>
            </a:lvl4pPr>
            <a:lvl5pPr indent="-342900" lvl="4" marL="2286000" algn="l">
              <a:spcBef>
                <a:spcPts val="360"/>
              </a:spcBef>
              <a:spcAft>
                <a:spcPts val="0"/>
              </a:spcAft>
              <a:buSzPts val="1800"/>
              <a:buChar char="•"/>
              <a:defRPr/>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24" name="Google Shape;24;p3"/>
          <p:cNvSpPr txBox="1"/>
          <p:nvPr>
            <p:ph idx="10" type="dt"/>
          </p:nvPr>
        </p:nvSpPr>
        <p:spPr>
          <a:xfrm>
            <a:off x="6248400" y="4656582"/>
            <a:ext cx="2133600" cy="273844"/>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3"/>
          <p:cNvSpPr txBox="1"/>
          <p:nvPr>
            <p:ph idx="11" type="ftr"/>
          </p:nvPr>
        </p:nvSpPr>
        <p:spPr>
          <a:xfrm>
            <a:off x="762000" y="4656582"/>
            <a:ext cx="4873869" cy="27384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3"/>
          <p:cNvSpPr txBox="1"/>
          <p:nvPr>
            <p:ph idx="12" type="sldNum"/>
          </p:nvPr>
        </p:nvSpPr>
        <p:spPr>
          <a:xfrm>
            <a:off x="7620000" y="4265676"/>
            <a:ext cx="762000" cy="273844"/>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SzPts val="2400"/>
              <a:buNone/>
              <a:defRPr/>
            </a:lvl1pPr>
            <a:lvl2pPr indent="0" lvl="1" marL="0" algn="r">
              <a:lnSpc>
                <a:spcPct val="100000"/>
              </a:lnSpc>
              <a:spcBef>
                <a:spcPts val="0"/>
              </a:spcBef>
              <a:spcAft>
                <a:spcPts val="0"/>
              </a:spcAft>
              <a:buSzPts val="2400"/>
              <a:buNone/>
              <a:defRPr/>
            </a:lvl2pPr>
            <a:lvl3pPr indent="0" lvl="2" marL="0" algn="r">
              <a:lnSpc>
                <a:spcPct val="100000"/>
              </a:lnSpc>
              <a:spcBef>
                <a:spcPts val="0"/>
              </a:spcBef>
              <a:spcAft>
                <a:spcPts val="0"/>
              </a:spcAft>
              <a:buSzPts val="2400"/>
              <a:buNone/>
              <a:defRPr/>
            </a:lvl3pPr>
            <a:lvl4pPr indent="0" lvl="3" marL="0" algn="r">
              <a:lnSpc>
                <a:spcPct val="100000"/>
              </a:lnSpc>
              <a:spcBef>
                <a:spcPts val="0"/>
              </a:spcBef>
              <a:spcAft>
                <a:spcPts val="0"/>
              </a:spcAft>
              <a:buSzPts val="2400"/>
              <a:buNone/>
              <a:defRPr/>
            </a:lvl4pPr>
            <a:lvl5pPr indent="0" lvl="4" marL="0" algn="r">
              <a:lnSpc>
                <a:spcPct val="100000"/>
              </a:lnSpc>
              <a:spcBef>
                <a:spcPts val="0"/>
              </a:spcBef>
              <a:spcAft>
                <a:spcPts val="0"/>
              </a:spcAft>
              <a:buSzPts val="2400"/>
              <a:buNone/>
              <a:defRPr/>
            </a:lvl5pPr>
            <a:lvl6pPr indent="0" lvl="5" marL="0" algn="r">
              <a:lnSpc>
                <a:spcPct val="100000"/>
              </a:lnSpc>
              <a:spcBef>
                <a:spcPts val="0"/>
              </a:spcBef>
              <a:spcAft>
                <a:spcPts val="0"/>
              </a:spcAft>
              <a:buSzPts val="2400"/>
              <a:buNone/>
              <a:defRPr/>
            </a:lvl6pPr>
            <a:lvl7pPr indent="0" lvl="6" marL="0" algn="r">
              <a:lnSpc>
                <a:spcPct val="100000"/>
              </a:lnSpc>
              <a:spcBef>
                <a:spcPts val="0"/>
              </a:spcBef>
              <a:spcAft>
                <a:spcPts val="0"/>
              </a:spcAft>
              <a:buSzPts val="2400"/>
              <a:buNone/>
              <a:defRPr/>
            </a:lvl7pPr>
            <a:lvl8pPr indent="0" lvl="7" marL="0" algn="r">
              <a:lnSpc>
                <a:spcPct val="100000"/>
              </a:lnSpc>
              <a:spcBef>
                <a:spcPts val="0"/>
              </a:spcBef>
              <a:spcAft>
                <a:spcPts val="0"/>
              </a:spcAft>
              <a:buSzPts val="2400"/>
              <a:buNone/>
              <a:defRPr/>
            </a:lvl8pPr>
            <a:lvl9pPr indent="0" lvl="8" marL="0" algn="r">
              <a:lnSpc>
                <a:spcPct val="100000"/>
              </a:lnSpc>
              <a:spcBef>
                <a:spcPts val="0"/>
              </a:spcBef>
              <a:spcAft>
                <a:spcPts val="0"/>
              </a:spcAft>
              <a:buSzPts val="240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7" name="Shape 27"/>
        <p:cNvGrpSpPr/>
        <p:nvPr/>
      </p:nvGrpSpPr>
      <p:grpSpPr>
        <a:xfrm>
          <a:off x="0" y="0"/>
          <a:ext cx="0" cy="0"/>
          <a:chOff x="0" y="0"/>
          <a:chExt cx="0" cy="0"/>
        </a:xfrm>
      </p:grpSpPr>
      <p:sp>
        <p:nvSpPr>
          <p:cNvPr id="28" name="Google Shape;28;p4"/>
          <p:cNvSpPr txBox="1"/>
          <p:nvPr>
            <p:ph type="title"/>
          </p:nvPr>
        </p:nvSpPr>
        <p:spPr>
          <a:xfrm>
            <a:off x="762000" y="3429000"/>
            <a:ext cx="6781800" cy="120015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4"/>
          <p:cNvSpPr txBox="1"/>
          <p:nvPr>
            <p:ph idx="1" type="body"/>
          </p:nvPr>
        </p:nvSpPr>
        <p:spPr>
          <a:xfrm>
            <a:off x="762000" y="457201"/>
            <a:ext cx="3657600" cy="2825496"/>
          </a:xfrm>
          <a:prstGeom prst="rect">
            <a:avLst/>
          </a:prstGeom>
          <a:noFill/>
          <a:ln>
            <a:noFill/>
          </a:ln>
        </p:spPr>
        <p:txBody>
          <a:bodyPr anchorCtr="0" anchor="ctr" bIns="45700" lIns="91425" spcFirstLastPara="1" rIns="91425" wrap="square" tIns="45700">
            <a:noAutofit/>
          </a:bodyPr>
          <a:lstStyle>
            <a:lvl1pPr indent="-406400" lvl="0" marL="457200" algn="l">
              <a:spcBef>
                <a:spcPts val="560"/>
              </a:spcBef>
              <a:spcAft>
                <a:spcPts val="0"/>
              </a:spcAft>
              <a:buSzPts val="2800"/>
              <a:buChar char="•"/>
              <a:defRPr sz="2800"/>
            </a:lvl1pPr>
            <a:lvl2pPr indent="-381000" lvl="1" marL="914400" algn="l">
              <a:spcBef>
                <a:spcPts val="480"/>
              </a:spcBef>
              <a:spcAft>
                <a:spcPts val="0"/>
              </a:spcAft>
              <a:buSzPts val="2400"/>
              <a:buChar char="•"/>
              <a:defRPr sz="2400"/>
            </a:lvl2pPr>
            <a:lvl3pPr indent="-355600" lvl="2" marL="1371600" algn="l">
              <a:spcBef>
                <a:spcPts val="400"/>
              </a:spcBef>
              <a:spcAft>
                <a:spcPts val="0"/>
              </a:spcAft>
              <a:buSzPts val="2000"/>
              <a:buChar char="•"/>
              <a:defRPr sz="2000"/>
            </a:lvl3pPr>
            <a:lvl4pPr indent="-342900" lvl="3" marL="1828800" algn="l">
              <a:spcBef>
                <a:spcPts val="360"/>
              </a:spcBef>
              <a:spcAft>
                <a:spcPts val="0"/>
              </a:spcAft>
              <a:buSzPts val="1800"/>
              <a:buChar char="•"/>
              <a:defRPr sz="1800"/>
            </a:lvl4pPr>
            <a:lvl5pPr indent="-342900" lvl="4" marL="2286000" algn="l">
              <a:spcBef>
                <a:spcPts val="360"/>
              </a:spcBef>
              <a:spcAft>
                <a:spcPts val="0"/>
              </a:spcAft>
              <a:buSzPts val="1800"/>
              <a:buChar char="•"/>
              <a:defRPr sz="1800"/>
            </a:lvl5pPr>
            <a:lvl6pPr indent="-342900" lvl="5" marL="2743200" algn="l">
              <a:spcBef>
                <a:spcPts val="360"/>
              </a:spcBef>
              <a:spcAft>
                <a:spcPts val="0"/>
              </a:spcAft>
              <a:buSzPts val="1800"/>
              <a:buChar char="•"/>
              <a:defRPr sz="1800"/>
            </a:lvl6pPr>
            <a:lvl7pPr indent="-342900" lvl="6" marL="3200400" algn="l">
              <a:spcBef>
                <a:spcPts val="360"/>
              </a:spcBef>
              <a:spcAft>
                <a:spcPts val="0"/>
              </a:spcAft>
              <a:buSzPts val="1800"/>
              <a:buChar char="•"/>
              <a:defRPr sz="1800"/>
            </a:lvl7pPr>
            <a:lvl8pPr indent="-342900" lvl="7" marL="3657600" algn="l">
              <a:spcBef>
                <a:spcPts val="360"/>
              </a:spcBef>
              <a:spcAft>
                <a:spcPts val="0"/>
              </a:spcAft>
              <a:buSzPts val="1800"/>
              <a:buChar char="•"/>
              <a:defRPr sz="1800"/>
            </a:lvl8pPr>
            <a:lvl9pPr indent="-342900" lvl="8" marL="4114800" algn="l">
              <a:spcBef>
                <a:spcPts val="360"/>
              </a:spcBef>
              <a:spcAft>
                <a:spcPts val="0"/>
              </a:spcAft>
              <a:buSzPts val="1800"/>
              <a:buChar char="•"/>
              <a:defRPr sz="1800"/>
            </a:lvl9pPr>
          </a:lstStyle>
          <a:p/>
        </p:txBody>
      </p:sp>
      <p:sp>
        <p:nvSpPr>
          <p:cNvPr id="30" name="Google Shape;30;p4"/>
          <p:cNvSpPr txBox="1"/>
          <p:nvPr>
            <p:ph idx="2" type="body"/>
          </p:nvPr>
        </p:nvSpPr>
        <p:spPr>
          <a:xfrm>
            <a:off x="4648200" y="457201"/>
            <a:ext cx="3657600" cy="2825496"/>
          </a:xfrm>
          <a:prstGeom prst="rect">
            <a:avLst/>
          </a:prstGeom>
          <a:noFill/>
          <a:ln>
            <a:noFill/>
          </a:ln>
        </p:spPr>
        <p:txBody>
          <a:bodyPr anchorCtr="0" anchor="ctr" bIns="45700" lIns="91425" spcFirstLastPara="1" rIns="91425" wrap="square" tIns="45700">
            <a:noAutofit/>
          </a:bodyPr>
          <a:lstStyle>
            <a:lvl1pPr indent="-406400" lvl="0" marL="457200" algn="l">
              <a:spcBef>
                <a:spcPts val="560"/>
              </a:spcBef>
              <a:spcAft>
                <a:spcPts val="0"/>
              </a:spcAft>
              <a:buSzPts val="2800"/>
              <a:buChar char="•"/>
              <a:defRPr sz="2800"/>
            </a:lvl1pPr>
            <a:lvl2pPr indent="-381000" lvl="1" marL="914400" algn="l">
              <a:spcBef>
                <a:spcPts val="480"/>
              </a:spcBef>
              <a:spcAft>
                <a:spcPts val="0"/>
              </a:spcAft>
              <a:buSzPts val="2400"/>
              <a:buChar char="•"/>
              <a:defRPr sz="2400"/>
            </a:lvl2pPr>
            <a:lvl3pPr indent="-355600" lvl="2" marL="1371600" algn="l">
              <a:spcBef>
                <a:spcPts val="400"/>
              </a:spcBef>
              <a:spcAft>
                <a:spcPts val="0"/>
              </a:spcAft>
              <a:buSzPts val="2000"/>
              <a:buChar char="•"/>
              <a:defRPr sz="2000"/>
            </a:lvl3pPr>
            <a:lvl4pPr indent="-342900" lvl="3" marL="1828800" algn="l">
              <a:spcBef>
                <a:spcPts val="360"/>
              </a:spcBef>
              <a:spcAft>
                <a:spcPts val="0"/>
              </a:spcAft>
              <a:buSzPts val="1800"/>
              <a:buChar char="•"/>
              <a:defRPr sz="1800"/>
            </a:lvl4pPr>
            <a:lvl5pPr indent="-342900" lvl="4" marL="2286000" algn="l">
              <a:spcBef>
                <a:spcPts val="360"/>
              </a:spcBef>
              <a:spcAft>
                <a:spcPts val="0"/>
              </a:spcAft>
              <a:buSzPts val="1800"/>
              <a:buChar char="•"/>
              <a:defRPr sz="1800"/>
            </a:lvl5pPr>
            <a:lvl6pPr indent="-342900" lvl="5" marL="2743200" algn="l">
              <a:spcBef>
                <a:spcPts val="360"/>
              </a:spcBef>
              <a:spcAft>
                <a:spcPts val="0"/>
              </a:spcAft>
              <a:buSzPts val="1800"/>
              <a:buChar char="•"/>
              <a:defRPr sz="1800"/>
            </a:lvl6pPr>
            <a:lvl7pPr indent="-342900" lvl="6" marL="3200400" algn="l">
              <a:spcBef>
                <a:spcPts val="360"/>
              </a:spcBef>
              <a:spcAft>
                <a:spcPts val="0"/>
              </a:spcAft>
              <a:buSzPts val="1800"/>
              <a:buChar char="•"/>
              <a:defRPr sz="1800"/>
            </a:lvl7pPr>
            <a:lvl8pPr indent="-342900" lvl="7" marL="3657600" algn="l">
              <a:spcBef>
                <a:spcPts val="360"/>
              </a:spcBef>
              <a:spcAft>
                <a:spcPts val="0"/>
              </a:spcAft>
              <a:buSzPts val="1800"/>
              <a:buChar char="•"/>
              <a:defRPr sz="1800"/>
            </a:lvl8pPr>
            <a:lvl9pPr indent="-342900" lvl="8" marL="4114800" algn="l">
              <a:spcBef>
                <a:spcPts val="360"/>
              </a:spcBef>
              <a:spcAft>
                <a:spcPts val="0"/>
              </a:spcAft>
              <a:buSzPts val="1800"/>
              <a:buChar char="•"/>
              <a:defRPr sz="1800"/>
            </a:lvl9pPr>
          </a:lstStyle>
          <a:p/>
        </p:txBody>
      </p:sp>
      <p:sp>
        <p:nvSpPr>
          <p:cNvPr id="31" name="Google Shape;31;p4"/>
          <p:cNvSpPr txBox="1"/>
          <p:nvPr>
            <p:ph idx="10" type="dt"/>
          </p:nvPr>
        </p:nvSpPr>
        <p:spPr>
          <a:xfrm>
            <a:off x="6248400" y="4656582"/>
            <a:ext cx="2133600" cy="273844"/>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4"/>
          <p:cNvSpPr txBox="1"/>
          <p:nvPr>
            <p:ph idx="11" type="ftr"/>
          </p:nvPr>
        </p:nvSpPr>
        <p:spPr>
          <a:xfrm>
            <a:off x="762000" y="4656582"/>
            <a:ext cx="4873869" cy="27384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4"/>
          <p:cNvSpPr txBox="1"/>
          <p:nvPr>
            <p:ph idx="12" type="sldNum"/>
          </p:nvPr>
        </p:nvSpPr>
        <p:spPr>
          <a:xfrm>
            <a:off x="7620000" y="4265676"/>
            <a:ext cx="762000" cy="273844"/>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SzPts val="2400"/>
              <a:buNone/>
              <a:defRPr/>
            </a:lvl1pPr>
            <a:lvl2pPr indent="0" lvl="1" marL="0" algn="r">
              <a:lnSpc>
                <a:spcPct val="100000"/>
              </a:lnSpc>
              <a:spcBef>
                <a:spcPts val="0"/>
              </a:spcBef>
              <a:spcAft>
                <a:spcPts val="0"/>
              </a:spcAft>
              <a:buSzPts val="2400"/>
              <a:buNone/>
              <a:defRPr/>
            </a:lvl2pPr>
            <a:lvl3pPr indent="0" lvl="2" marL="0" algn="r">
              <a:lnSpc>
                <a:spcPct val="100000"/>
              </a:lnSpc>
              <a:spcBef>
                <a:spcPts val="0"/>
              </a:spcBef>
              <a:spcAft>
                <a:spcPts val="0"/>
              </a:spcAft>
              <a:buSzPts val="2400"/>
              <a:buNone/>
              <a:defRPr/>
            </a:lvl3pPr>
            <a:lvl4pPr indent="0" lvl="3" marL="0" algn="r">
              <a:lnSpc>
                <a:spcPct val="100000"/>
              </a:lnSpc>
              <a:spcBef>
                <a:spcPts val="0"/>
              </a:spcBef>
              <a:spcAft>
                <a:spcPts val="0"/>
              </a:spcAft>
              <a:buSzPts val="2400"/>
              <a:buNone/>
              <a:defRPr/>
            </a:lvl4pPr>
            <a:lvl5pPr indent="0" lvl="4" marL="0" algn="r">
              <a:lnSpc>
                <a:spcPct val="100000"/>
              </a:lnSpc>
              <a:spcBef>
                <a:spcPts val="0"/>
              </a:spcBef>
              <a:spcAft>
                <a:spcPts val="0"/>
              </a:spcAft>
              <a:buSzPts val="2400"/>
              <a:buNone/>
              <a:defRPr/>
            </a:lvl5pPr>
            <a:lvl6pPr indent="0" lvl="5" marL="0" algn="r">
              <a:lnSpc>
                <a:spcPct val="100000"/>
              </a:lnSpc>
              <a:spcBef>
                <a:spcPts val="0"/>
              </a:spcBef>
              <a:spcAft>
                <a:spcPts val="0"/>
              </a:spcAft>
              <a:buSzPts val="2400"/>
              <a:buNone/>
              <a:defRPr/>
            </a:lvl6pPr>
            <a:lvl7pPr indent="0" lvl="6" marL="0" algn="r">
              <a:lnSpc>
                <a:spcPct val="100000"/>
              </a:lnSpc>
              <a:spcBef>
                <a:spcPts val="0"/>
              </a:spcBef>
              <a:spcAft>
                <a:spcPts val="0"/>
              </a:spcAft>
              <a:buSzPts val="2400"/>
              <a:buNone/>
              <a:defRPr/>
            </a:lvl7pPr>
            <a:lvl8pPr indent="0" lvl="7" marL="0" algn="r">
              <a:lnSpc>
                <a:spcPct val="100000"/>
              </a:lnSpc>
              <a:spcBef>
                <a:spcPts val="0"/>
              </a:spcBef>
              <a:spcAft>
                <a:spcPts val="0"/>
              </a:spcAft>
              <a:buSzPts val="2400"/>
              <a:buNone/>
              <a:defRPr/>
            </a:lvl8pPr>
            <a:lvl9pPr indent="0" lvl="8" marL="0" algn="r">
              <a:lnSpc>
                <a:spcPct val="100000"/>
              </a:lnSpc>
              <a:spcBef>
                <a:spcPts val="0"/>
              </a:spcBef>
              <a:spcAft>
                <a:spcPts val="0"/>
              </a:spcAft>
              <a:buSzPts val="240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showMasterSp="0" type="secHead">
  <p:cSld name="SECTION_HEADER">
    <p:spTree>
      <p:nvGrpSpPr>
        <p:cNvPr id="34" name="Shape 34"/>
        <p:cNvGrpSpPr/>
        <p:nvPr/>
      </p:nvGrpSpPr>
      <p:grpSpPr>
        <a:xfrm>
          <a:off x="0" y="0"/>
          <a:ext cx="0" cy="0"/>
          <a:chOff x="0" y="0"/>
          <a:chExt cx="0" cy="0"/>
        </a:xfrm>
      </p:grpSpPr>
      <p:sp>
        <p:nvSpPr>
          <p:cNvPr id="35" name="Google Shape;35;p5"/>
          <p:cNvSpPr/>
          <p:nvPr/>
        </p:nvSpPr>
        <p:spPr>
          <a:xfrm>
            <a:off x="777240" y="0"/>
            <a:ext cx="7543800" cy="22860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6" name="Google Shape;36;p5"/>
          <p:cNvSpPr txBox="1"/>
          <p:nvPr>
            <p:ph type="title"/>
          </p:nvPr>
        </p:nvSpPr>
        <p:spPr>
          <a:xfrm>
            <a:off x="762000" y="2457450"/>
            <a:ext cx="7543800" cy="125730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rgbClr val="262626"/>
              </a:buClr>
              <a:buSzPts val="5400"/>
              <a:buFont typeface="Aharoni"/>
              <a:buNone/>
              <a:defRPr b="0" sz="54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 name="Google Shape;37;p5"/>
          <p:cNvSpPr txBox="1"/>
          <p:nvPr>
            <p:ph idx="1" type="body"/>
          </p:nvPr>
        </p:nvSpPr>
        <p:spPr>
          <a:xfrm>
            <a:off x="762000" y="3714750"/>
            <a:ext cx="6858000" cy="685800"/>
          </a:xfrm>
          <a:prstGeom prst="rect">
            <a:avLst/>
          </a:prstGeom>
          <a:noFill/>
          <a:ln>
            <a:noFill/>
          </a:ln>
        </p:spPr>
        <p:txBody>
          <a:bodyPr anchorCtr="0" anchor="t" bIns="45700" lIns="91425" spcFirstLastPara="1" rIns="91425" wrap="square" tIns="45700">
            <a:noAutofit/>
          </a:bodyPr>
          <a:lstStyle>
            <a:lvl1pPr indent="-228600" lvl="0" marL="457200" algn="l">
              <a:spcBef>
                <a:spcPts val="560"/>
              </a:spcBef>
              <a:spcAft>
                <a:spcPts val="0"/>
              </a:spcAft>
              <a:buSzPts val="2800"/>
              <a:buNone/>
              <a:defRPr sz="2800">
                <a:solidFill>
                  <a:schemeClr val="dk2"/>
                </a:solidFill>
              </a:defRPr>
            </a:lvl1pPr>
            <a:lvl2pPr indent="-228600" lvl="1" marL="914400" algn="l">
              <a:spcBef>
                <a:spcPts val="360"/>
              </a:spcBef>
              <a:spcAft>
                <a:spcPts val="0"/>
              </a:spcAft>
              <a:buSzPts val="1800"/>
              <a:buNone/>
              <a:defRPr sz="1800">
                <a:solidFill>
                  <a:srgbClr val="888888"/>
                </a:solidFill>
              </a:defRPr>
            </a:lvl2pPr>
            <a:lvl3pPr indent="-228600" lvl="2" marL="1371600" algn="l">
              <a:spcBef>
                <a:spcPts val="320"/>
              </a:spcBef>
              <a:spcAft>
                <a:spcPts val="0"/>
              </a:spcAft>
              <a:buSzPts val="1600"/>
              <a:buNone/>
              <a:defRPr sz="1600">
                <a:solidFill>
                  <a:srgbClr val="888888"/>
                </a:solidFill>
              </a:defRPr>
            </a:lvl3pPr>
            <a:lvl4pPr indent="-228600" lvl="3" marL="1828800" algn="l">
              <a:spcBef>
                <a:spcPts val="280"/>
              </a:spcBef>
              <a:spcAft>
                <a:spcPts val="0"/>
              </a:spcAft>
              <a:buSzPts val="1400"/>
              <a:buNone/>
              <a:defRPr sz="1400">
                <a:solidFill>
                  <a:srgbClr val="888888"/>
                </a:solidFill>
              </a:defRPr>
            </a:lvl4pPr>
            <a:lvl5pPr indent="-228600" lvl="4" marL="2286000" algn="l">
              <a:spcBef>
                <a:spcPts val="280"/>
              </a:spcBef>
              <a:spcAft>
                <a:spcPts val="0"/>
              </a:spcAft>
              <a:buSzPts val="1400"/>
              <a:buNone/>
              <a:defRPr sz="1400">
                <a:solidFill>
                  <a:srgbClr val="888888"/>
                </a:solidFill>
              </a:defRPr>
            </a:lvl5pPr>
            <a:lvl6pPr indent="-228600" lvl="5" marL="2743200" algn="l">
              <a:spcBef>
                <a:spcPts val="280"/>
              </a:spcBef>
              <a:spcAft>
                <a:spcPts val="0"/>
              </a:spcAft>
              <a:buSzPts val="1400"/>
              <a:buNone/>
              <a:defRPr sz="1400">
                <a:solidFill>
                  <a:srgbClr val="888888"/>
                </a:solidFill>
              </a:defRPr>
            </a:lvl6pPr>
            <a:lvl7pPr indent="-228600" lvl="6" marL="3200400" algn="l">
              <a:spcBef>
                <a:spcPts val="280"/>
              </a:spcBef>
              <a:spcAft>
                <a:spcPts val="0"/>
              </a:spcAft>
              <a:buSzPts val="1400"/>
              <a:buNone/>
              <a:defRPr sz="1400">
                <a:solidFill>
                  <a:srgbClr val="888888"/>
                </a:solidFill>
              </a:defRPr>
            </a:lvl7pPr>
            <a:lvl8pPr indent="-228600" lvl="7" marL="3657600" algn="l">
              <a:spcBef>
                <a:spcPts val="280"/>
              </a:spcBef>
              <a:spcAft>
                <a:spcPts val="0"/>
              </a:spcAft>
              <a:buSzPts val="1400"/>
              <a:buNone/>
              <a:defRPr sz="1400">
                <a:solidFill>
                  <a:srgbClr val="888888"/>
                </a:solidFill>
              </a:defRPr>
            </a:lvl8pPr>
            <a:lvl9pPr indent="-228600" lvl="8" marL="4114800" algn="l">
              <a:spcBef>
                <a:spcPts val="280"/>
              </a:spcBef>
              <a:spcAft>
                <a:spcPts val="0"/>
              </a:spcAft>
              <a:buSzPts val="1400"/>
              <a:buNone/>
              <a:defRPr sz="1400">
                <a:solidFill>
                  <a:srgbClr val="888888"/>
                </a:solidFill>
              </a:defRPr>
            </a:lvl9pPr>
          </a:lstStyle>
          <a:p/>
        </p:txBody>
      </p:sp>
      <p:sp>
        <p:nvSpPr>
          <p:cNvPr id="38" name="Google Shape;38;p5"/>
          <p:cNvSpPr txBox="1"/>
          <p:nvPr>
            <p:ph idx="10" type="dt"/>
          </p:nvPr>
        </p:nvSpPr>
        <p:spPr>
          <a:xfrm>
            <a:off x="6248400" y="4656582"/>
            <a:ext cx="2133600" cy="273844"/>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5"/>
          <p:cNvSpPr txBox="1"/>
          <p:nvPr>
            <p:ph idx="11" type="ftr"/>
          </p:nvPr>
        </p:nvSpPr>
        <p:spPr>
          <a:xfrm>
            <a:off x="762000" y="4656582"/>
            <a:ext cx="4873869" cy="27384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0" name="Google Shape;40;p5"/>
          <p:cNvSpPr txBox="1"/>
          <p:nvPr>
            <p:ph idx="12" type="sldNum"/>
          </p:nvPr>
        </p:nvSpPr>
        <p:spPr>
          <a:xfrm>
            <a:off x="7620000" y="4265676"/>
            <a:ext cx="762000" cy="273844"/>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SzPts val="2400"/>
              <a:buNone/>
              <a:defRPr/>
            </a:lvl1pPr>
            <a:lvl2pPr indent="0" lvl="1" marL="0" algn="r">
              <a:lnSpc>
                <a:spcPct val="100000"/>
              </a:lnSpc>
              <a:spcBef>
                <a:spcPts val="0"/>
              </a:spcBef>
              <a:spcAft>
                <a:spcPts val="0"/>
              </a:spcAft>
              <a:buSzPts val="2400"/>
              <a:buNone/>
              <a:defRPr/>
            </a:lvl2pPr>
            <a:lvl3pPr indent="0" lvl="2" marL="0" algn="r">
              <a:lnSpc>
                <a:spcPct val="100000"/>
              </a:lnSpc>
              <a:spcBef>
                <a:spcPts val="0"/>
              </a:spcBef>
              <a:spcAft>
                <a:spcPts val="0"/>
              </a:spcAft>
              <a:buSzPts val="2400"/>
              <a:buNone/>
              <a:defRPr/>
            </a:lvl3pPr>
            <a:lvl4pPr indent="0" lvl="3" marL="0" algn="r">
              <a:lnSpc>
                <a:spcPct val="100000"/>
              </a:lnSpc>
              <a:spcBef>
                <a:spcPts val="0"/>
              </a:spcBef>
              <a:spcAft>
                <a:spcPts val="0"/>
              </a:spcAft>
              <a:buSzPts val="2400"/>
              <a:buNone/>
              <a:defRPr/>
            </a:lvl4pPr>
            <a:lvl5pPr indent="0" lvl="4" marL="0" algn="r">
              <a:lnSpc>
                <a:spcPct val="100000"/>
              </a:lnSpc>
              <a:spcBef>
                <a:spcPts val="0"/>
              </a:spcBef>
              <a:spcAft>
                <a:spcPts val="0"/>
              </a:spcAft>
              <a:buSzPts val="2400"/>
              <a:buNone/>
              <a:defRPr/>
            </a:lvl5pPr>
            <a:lvl6pPr indent="0" lvl="5" marL="0" algn="r">
              <a:lnSpc>
                <a:spcPct val="100000"/>
              </a:lnSpc>
              <a:spcBef>
                <a:spcPts val="0"/>
              </a:spcBef>
              <a:spcAft>
                <a:spcPts val="0"/>
              </a:spcAft>
              <a:buSzPts val="2400"/>
              <a:buNone/>
              <a:defRPr/>
            </a:lvl6pPr>
            <a:lvl7pPr indent="0" lvl="6" marL="0" algn="r">
              <a:lnSpc>
                <a:spcPct val="100000"/>
              </a:lnSpc>
              <a:spcBef>
                <a:spcPts val="0"/>
              </a:spcBef>
              <a:spcAft>
                <a:spcPts val="0"/>
              </a:spcAft>
              <a:buSzPts val="2400"/>
              <a:buNone/>
              <a:defRPr/>
            </a:lvl7pPr>
            <a:lvl8pPr indent="0" lvl="7" marL="0" algn="r">
              <a:lnSpc>
                <a:spcPct val="100000"/>
              </a:lnSpc>
              <a:spcBef>
                <a:spcPts val="0"/>
              </a:spcBef>
              <a:spcAft>
                <a:spcPts val="0"/>
              </a:spcAft>
              <a:buSzPts val="2400"/>
              <a:buNone/>
              <a:defRPr/>
            </a:lvl8pPr>
            <a:lvl9pPr indent="0" lvl="8" marL="0" algn="r">
              <a:lnSpc>
                <a:spcPct val="100000"/>
              </a:lnSpc>
              <a:spcBef>
                <a:spcPts val="0"/>
              </a:spcBef>
              <a:spcAft>
                <a:spcPts val="0"/>
              </a:spcAft>
              <a:buSzPts val="2400"/>
              <a:buNone/>
              <a:defRPr/>
            </a:lvl9pPr>
          </a:lstStyle>
          <a:p>
            <a:pPr indent="0" lvl="0" marL="0" rtl="0" algn="r">
              <a:spcBef>
                <a:spcPts val="0"/>
              </a:spcBef>
              <a:spcAft>
                <a:spcPts val="0"/>
              </a:spcAft>
              <a:buNone/>
            </a:pPr>
            <a:fld id="{00000000-1234-1234-1234-123412341234}" type="slidenum">
              <a:rPr lang="en-GB"/>
              <a:t>‹#›</a:t>
            </a:fld>
            <a:endParaRPr/>
          </a:p>
        </p:txBody>
      </p:sp>
      <p:sp>
        <p:nvSpPr>
          <p:cNvPr id="41" name="Google Shape;41;p5"/>
          <p:cNvSpPr/>
          <p:nvPr/>
        </p:nvSpPr>
        <p:spPr>
          <a:xfrm>
            <a:off x="777240" y="4629150"/>
            <a:ext cx="7543800" cy="20574"/>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2" name="Shape 42"/>
        <p:cNvGrpSpPr/>
        <p:nvPr/>
      </p:nvGrpSpPr>
      <p:grpSpPr>
        <a:xfrm>
          <a:off x="0" y="0"/>
          <a:ext cx="0" cy="0"/>
          <a:chOff x="0" y="0"/>
          <a:chExt cx="0" cy="0"/>
        </a:xfrm>
      </p:grpSpPr>
      <p:sp>
        <p:nvSpPr>
          <p:cNvPr id="43" name="Google Shape;43;p6"/>
          <p:cNvSpPr txBox="1"/>
          <p:nvPr>
            <p:ph type="title"/>
          </p:nvPr>
        </p:nvSpPr>
        <p:spPr>
          <a:xfrm>
            <a:off x="762000" y="3429000"/>
            <a:ext cx="6781800" cy="120015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rgbClr val="262626"/>
              </a:buClr>
              <a:buSzPts val="5400"/>
              <a:buFont typeface="Aharoni"/>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6"/>
          <p:cNvSpPr txBox="1"/>
          <p:nvPr>
            <p:ph idx="1" type="body"/>
          </p:nvPr>
        </p:nvSpPr>
        <p:spPr>
          <a:xfrm>
            <a:off x="758952" y="457200"/>
            <a:ext cx="3657600" cy="479822"/>
          </a:xfrm>
          <a:prstGeom prst="rect">
            <a:avLst/>
          </a:prstGeom>
          <a:noFill/>
          <a:ln>
            <a:noFill/>
          </a:ln>
        </p:spPr>
        <p:txBody>
          <a:bodyPr anchorCtr="0" anchor="b" bIns="45700" lIns="91425" spcFirstLastPara="1" rIns="91425" wrap="square" tIns="45700">
            <a:noAutofit/>
          </a:bodyPr>
          <a:lstStyle>
            <a:lvl1pPr indent="-228600" lvl="0" marL="457200" algn="l">
              <a:spcBef>
                <a:spcPts val="560"/>
              </a:spcBef>
              <a:spcAft>
                <a:spcPts val="0"/>
              </a:spcAft>
              <a:buSzPts val="2800"/>
              <a:buNone/>
              <a:defRPr b="0" sz="2800">
                <a:latin typeface="Impact"/>
                <a:ea typeface="Impact"/>
                <a:cs typeface="Impact"/>
                <a:sym typeface="Impact"/>
              </a:defRPr>
            </a:lvl1pPr>
            <a:lvl2pPr indent="-228600" lvl="1" marL="914400" algn="l">
              <a:spcBef>
                <a:spcPts val="400"/>
              </a:spcBef>
              <a:spcAft>
                <a:spcPts val="0"/>
              </a:spcAft>
              <a:buSzPts val="2000"/>
              <a:buNone/>
              <a:defRPr b="1" sz="2000"/>
            </a:lvl2pPr>
            <a:lvl3pPr indent="-228600" lvl="2" marL="1371600" algn="l">
              <a:spcBef>
                <a:spcPts val="360"/>
              </a:spcBef>
              <a:spcAft>
                <a:spcPts val="0"/>
              </a:spcAft>
              <a:buSzPts val="1800"/>
              <a:buNone/>
              <a:defRPr b="1" sz="1800"/>
            </a:lvl3pPr>
            <a:lvl4pPr indent="-228600" lvl="3" marL="1828800" algn="l">
              <a:spcBef>
                <a:spcPts val="320"/>
              </a:spcBef>
              <a:spcAft>
                <a:spcPts val="0"/>
              </a:spcAft>
              <a:buSzPts val="1600"/>
              <a:buNone/>
              <a:defRPr b="1" sz="1600"/>
            </a:lvl4pPr>
            <a:lvl5pPr indent="-228600" lvl="4" marL="2286000" algn="l">
              <a:spcBef>
                <a:spcPts val="320"/>
              </a:spcBef>
              <a:spcAft>
                <a:spcPts val="0"/>
              </a:spcAft>
              <a:buSzPts val="1600"/>
              <a:buNone/>
              <a:defRPr b="1" sz="1600"/>
            </a:lvl5pPr>
            <a:lvl6pPr indent="-228600" lvl="5" marL="2743200" algn="l">
              <a:spcBef>
                <a:spcPts val="320"/>
              </a:spcBef>
              <a:spcAft>
                <a:spcPts val="0"/>
              </a:spcAft>
              <a:buSzPts val="1600"/>
              <a:buNone/>
              <a:defRPr b="1" sz="1600"/>
            </a:lvl6pPr>
            <a:lvl7pPr indent="-228600" lvl="6" marL="3200400" algn="l">
              <a:spcBef>
                <a:spcPts val="320"/>
              </a:spcBef>
              <a:spcAft>
                <a:spcPts val="0"/>
              </a:spcAft>
              <a:buSzPts val="1600"/>
              <a:buNone/>
              <a:defRPr b="1" sz="1600"/>
            </a:lvl7pPr>
            <a:lvl8pPr indent="-228600" lvl="7" marL="3657600" algn="l">
              <a:spcBef>
                <a:spcPts val="320"/>
              </a:spcBef>
              <a:spcAft>
                <a:spcPts val="0"/>
              </a:spcAft>
              <a:buSzPts val="1600"/>
              <a:buNone/>
              <a:defRPr b="1" sz="1600"/>
            </a:lvl8pPr>
            <a:lvl9pPr indent="-228600" lvl="8" marL="4114800" algn="l">
              <a:spcBef>
                <a:spcPts val="320"/>
              </a:spcBef>
              <a:spcAft>
                <a:spcPts val="0"/>
              </a:spcAft>
              <a:buSzPts val="1600"/>
              <a:buNone/>
              <a:defRPr b="1" sz="1600"/>
            </a:lvl9pPr>
          </a:lstStyle>
          <a:p/>
        </p:txBody>
      </p:sp>
      <p:sp>
        <p:nvSpPr>
          <p:cNvPr id="45" name="Google Shape;45;p6"/>
          <p:cNvSpPr txBox="1"/>
          <p:nvPr>
            <p:ph idx="2" type="body"/>
          </p:nvPr>
        </p:nvSpPr>
        <p:spPr>
          <a:xfrm>
            <a:off x="758952" y="996948"/>
            <a:ext cx="3657600" cy="2286000"/>
          </a:xfrm>
          <a:prstGeom prst="rect">
            <a:avLst/>
          </a:prstGeom>
          <a:noFill/>
          <a:ln>
            <a:noFill/>
          </a:ln>
        </p:spPr>
        <p:txBody>
          <a:bodyPr anchorCtr="0" anchor="t" bIns="45700" lIns="91425" spcFirstLastPara="1" rIns="91425" wrap="square" tIns="45700">
            <a:noAutofit/>
          </a:bodyPr>
          <a:lstStyle>
            <a:lvl1pPr indent="-381000" lvl="0" marL="457200" algn="l">
              <a:spcBef>
                <a:spcPts val="480"/>
              </a:spcBef>
              <a:spcAft>
                <a:spcPts val="0"/>
              </a:spcAft>
              <a:buSzPts val="2400"/>
              <a:buChar char="•"/>
              <a:defRPr sz="2400"/>
            </a:lvl1pPr>
            <a:lvl2pPr indent="-355600" lvl="1" marL="914400" algn="l">
              <a:spcBef>
                <a:spcPts val="400"/>
              </a:spcBef>
              <a:spcAft>
                <a:spcPts val="0"/>
              </a:spcAft>
              <a:buSzPts val="2000"/>
              <a:buChar char="•"/>
              <a:defRPr sz="2000"/>
            </a:lvl2pPr>
            <a:lvl3pPr indent="-342900" lvl="2" marL="1371600" algn="l">
              <a:spcBef>
                <a:spcPts val="360"/>
              </a:spcBef>
              <a:spcAft>
                <a:spcPts val="0"/>
              </a:spcAft>
              <a:buSzPts val="1800"/>
              <a:buChar char="•"/>
              <a:defRPr sz="1800"/>
            </a:lvl3pPr>
            <a:lvl4pPr indent="-330200" lvl="3" marL="1828800" algn="l">
              <a:spcBef>
                <a:spcPts val="320"/>
              </a:spcBef>
              <a:spcAft>
                <a:spcPts val="0"/>
              </a:spcAft>
              <a:buSzPts val="1600"/>
              <a:buChar char="•"/>
              <a:defRPr sz="1600"/>
            </a:lvl4pPr>
            <a:lvl5pPr indent="-330200" lvl="4" marL="2286000" algn="l">
              <a:spcBef>
                <a:spcPts val="320"/>
              </a:spcBef>
              <a:spcAft>
                <a:spcPts val="0"/>
              </a:spcAft>
              <a:buSzPts val="1600"/>
              <a:buChar char="•"/>
              <a:defRPr sz="1600"/>
            </a:lvl5pPr>
            <a:lvl6pPr indent="-330200" lvl="5" marL="2743200" algn="l">
              <a:spcBef>
                <a:spcPts val="320"/>
              </a:spcBef>
              <a:spcAft>
                <a:spcPts val="0"/>
              </a:spcAft>
              <a:buSzPts val="1600"/>
              <a:buChar char="•"/>
              <a:defRPr sz="1600"/>
            </a:lvl6pPr>
            <a:lvl7pPr indent="-330200" lvl="6" marL="3200400" algn="l">
              <a:spcBef>
                <a:spcPts val="320"/>
              </a:spcBef>
              <a:spcAft>
                <a:spcPts val="0"/>
              </a:spcAft>
              <a:buSzPts val="1600"/>
              <a:buChar char="•"/>
              <a:defRPr sz="1600"/>
            </a:lvl7pPr>
            <a:lvl8pPr indent="-330200" lvl="7" marL="3657600" algn="l">
              <a:spcBef>
                <a:spcPts val="320"/>
              </a:spcBef>
              <a:spcAft>
                <a:spcPts val="0"/>
              </a:spcAft>
              <a:buSzPts val="1600"/>
              <a:buChar char="•"/>
              <a:defRPr sz="1600"/>
            </a:lvl8pPr>
            <a:lvl9pPr indent="-330200" lvl="8" marL="4114800" algn="l">
              <a:spcBef>
                <a:spcPts val="320"/>
              </a:spcBef>
              <a:spcAft>
                <a:spcPts val="0"/>
              </a:spcAft>
              <a:buSzPts val="1600"/>
              <a:buChar char="•"/>
              <a:defRPr sz="1600"/>
            </a:lvl9pPr>
          </a:lstStyle>
          <a:p/>
        </p:txBody>
      </p:sp>
      <p:sp>
        <p:nvSpPr>
          <p:cNvPr id="46" name="Google Shape;46;p6"/>
          <p:cNvSpPr txBox="1"/>
          <p:nvPr>
            <p:ph idx="3" type="body"/>
          </p:nvPr>
        </p:nvSpPr>
        <p:spPr>
          <a:xfrm>
            <a:off x="4645152" y="457200"/>
            <a:ext cx="3657600" cy="479822"/>
          </a:xfrm>
          <a:prstGeom prst="rect">
            <a:avLst/>
          </a:prstGeom>
          <a:noFill/>
          <a:ln>
            <a:noFill/>
          </a:ln>
        </p:spPr>
        <p:txBody>
          <a:bodyPr anchorCtr="0" anchor="b" bIns="45700" lIns="91425" spcFirstLastPara="1" rIns="91425" wrap="square" tIns="45700">
            <a:noAutofit/>
          </a:bodyPr>
          <a:lstStyle>
            <a:lvl1pPr indent="-228600" lvl="0" marL="457200" algn="l">
              <a:spcBef>
                <a:spcPts val="560"/>
              </a:spcBef>
              <a:spcAft>
                <a:spcPts val="0"/>
              </a:spcAft>
              <a:buSzPts val="2800"/>
              <a:buNone/>
              <a:defRPr b="0" sz="2800">
                <a:latin typeface="Impact"/>
                <a:ea typeface="Impact"/>
                <a:cs typeface="Impact"/>
                <a:sym typeface="Impact"/>
              </a:defRPr>
            </a:lvl1pPr>
            <a:lvl2pPr indent="-228600" lvl="1" marL="914400" algn="l">
              <a:spcBef>
                <a:spcPts val="400"/>
              </a:spcBef>
              <a:spcAft>
                <a:spcPts val="0"/>
              </a:spcAft>
              <a:buSzPts val="2000"/>
              <a:buNone/>
              <a:defRPr b="1" sz="2000"/>
            </a:lvl2pPr>
            <a:lvl3pPr indent="-228600" lvl="2" marL="1371600" algn="l">
              <a:spcBef>
                <a:spcPts val="360"/>
              </a:spcBef>
              <a:spcAft>
                <a:spcPts val="0"/>
              </a:spcAft>
              <a:buSzPts val="1800"/>
              <a:buNone/>
              <a:defRPr b="1" sz="1800"/>
            </a:lvl3pPr>
            <a:lvl4pPr indent="-228600" lvl="3" marL="1828800" algn="l">
              <a:spcBef>
                <a:spcPts val="320"/>
              </a:spcBef>
              <a:spcAft>
                <a:spcPts val="0"/>
              </a:spcAft>
              <a:buSzPts val="1600"/>
              <a:buNone/>
              <a:defRPr b="1" sz="1600"/>
            </a:lvl4pPr>
            <a:lvl5pPr indent="-228600" lvl="4" marL="2286000" algn="l">
              <a:spcBef>
                <a:spcPts val="320"/>
              </a:spcBef>
              <a:spcAft>
                <a:spcPts val="0"/>
              </a:spcAft>
              <a:buSzPts val="1600"/>
              <a:buNone/>
              <a:defRPr b="1" sz="1600"/>
            </a:lvl5pPr>
            <a:lvl6pPr indent="-228600" lvl="5" marL="2743200" algn="l">
              <a:spcBef>
                <a:spcPts val="320"/>
              </a:spcBef>
              <a:spcAft>
                <a:spcPts val="0"/>
              </a:spcAft>
              <a:buSzPts val="1600"/>
              <a:buNone/>
              <a:defRPr b="1" sz="1600"/>
            </a:lvl6pPr>
            <a:lvl7pPr indent="-228600" lvl="6" marL="3200400" algn="l">
              <a:spcBef>
                <a:spcPts val="320"/>
              </a:spcBef>
              <a:spcAft>
                <a:spcPts val="0"/>
              </a:spcAft>
              <a:buSzPts val="1600"/>
              <a:buNone/>
              <a:defRPr b="1" sz="1600"/>
            </a:lvl7pPr>
            <a:lvl8pPr indent="-228600" lvl="7" marL="3657600" algn="l">
              <a:spcBef>
                <a:spcPts val="320"/>
              </a:spcBef>
              <a:spcAft>
                <a:spcPts val="0"/>
              </a:spcAft>
              <a:buSzPts val="1600"/>
              <a:buNone/>
              <a:defRPr b="1" sz="1600"/>
            </a:lvl8pPr>
            <a:lvl9pPr indent="-228600" lvl="8" marL="4114800" algn="l">
              <a:spcBef>
                <a:spcPts val="320"/>
              </a:spcBef>
              <a:spcAft>
                <a:spcPts val="0"/>
              </a:spcAft>
              <a:buSzPts val="1600"/>
              <a:buNone/>
              <a:defRPr b="1" sz="1600"/>
            </a:lvl9pPr>
          </a:lstStyle>
          <a:p/>
        </p:txBody>
      </p:sp>
      <p:sp>
        <p:nvSpPr>
          <p:cNvPr id="47" name="Google Shape;47;p6"/>
          <p:cNvSpPr txBox="1"/>
          <p:nvPr>
            <p:ph idx="4" type="body"/>
          </p:nvPr>
        </p:nvSpPr>
        <p:spPr>
          <a:xfrm>
            <a:off x="4645152" y="996948"/>
            <a:ext cx="3657600" cy="2286000"/>
          </a:xfrm>
          <a:prstGeom prst="rect">
            <a:avLst/>
          </a:prstGeom>
          <a:noFill/>
          <a:ln>
            <a:noFill/>
          </a:ln>
        </p:spPr>
        <p:txBody>
          <a:bodyPr anchorCtr="0" anchor="t" bIns="45700" lIns="91425" spcFirstLastPara="1" rIns="91425" wrap="square" tIns="45700">
            <a:noAutofit/>
          </a:bodyPr>
          <a:lstStyle>
            <a:lvl1pPr indent="-381000" lvl="0" marL="457200" algn="l">
              <a:spcBef>
                <a:spcPts val="480"/>
              </a:spcBef>
              <a:spcAft>
                <a:spcPts val="0"/>
              </a:spcAft>
              <a:buSzPts val="2400"/>
              <a:buChar char="•"/>
              <a:defRPr sz="2400"/>
            </a:lvl1pPr>
            <a:lvl2pPr indent="-355600" lvl="1" marL="914400" algn="l">
              <a:spcBef>
                <a:spcPts val="400"/>
              </a:spcBef>
              <a:spcAft>
                <a:spcPts val="0"/>
              </a:spcAft>
              <a:buSzPts val="2000"/>
              <a:buChar char="•"/>
              <a:defRPr sz="2000"/>
            </a:lvl2pPr>
            <a:lvl3pPr indent="-342900" lvl="2" marL="1371600" algn="l">
              <a:spcBef>
                <a:spcPts val="360"/>
              </a:spcBef>
              <a:spcAft>
                <a:spcPts val="0"/>
              </a:spcAft>
              <a:buSzPts val="1800"/>
              <a:buChar char="•"/>
              <a:defRPr sz="1800"/>
            </a:lvl3pPr>
            <a:lvl4pPr indent="-330200" lvl="3" marL="1828800" algn="l">
              <a:spcBef>
                <a:spcPts val="320"/>
              </a:spcBef>
              <a:spcAft>
                <a:spcPts val="0"/>
              </a:spcAft>
              <a:buSzPts val="1600"/>
              <a:buChar char="•"/>
              <a:defRPr sz="1600"/>
            </a:lvl4pPr>
            <a:lvl5pPr indent="-330200" lvl="4" marL="2286000" algn="l">
              <a:spcBef>
                <a:spcPts val="320"/>
              </a:spcBef>
              <a:spcAft>
                <a:spcPts val="0"/>
              </a:spcAft>
              <a:buSzPts val="1600"/>
              <a:buChar char="•"/>
              <a:defRPr sz="1600"/>
            </a:lvl5pPr>
            <a:lvl6pPr indent="-330200" lvl="5" marL="2743200" algn="l">
              <a:spcBef>
                <a:spcPts val="320"/>
              </a:spcBef>
              <a:spcAft>
                <a:spcPts val="0"/>
              </a:spcAft>
              <a:buSzPts val="1600"/>
              <a:buChar char="•"/>
              <a:defRPr sz="1600"/>
            </a:lvl6pPr>
            <a:lvl7pPr indent="-330200" lvl="6" marL="3200400" algn="l">
              <a:spcBef>
                <a:spcPts val="320"/>
              </a:spcBef>
              <a:spcAft>
                <a:spcPts val="0"/>
              </a:spcAft>
              <a:buSzPts val="1600"/>
              <a:buChar char="•"/>
              <a:defRPr sz="1600"/>
            </a:lvl7pPr>
            <a:lvl8pPr indent="-330200" lvl="7" marL="3657600" algn="l">
              <a:spcBef>
                <a:spcPts val="320"/>
              </a:spcBef>
              <a:spcAft>
                <a:spcPts val="0"/>
              </a:spcAft>
              <a:buSzPts val="1600"/>
              <a:buChar char="•"/>
              <a:defRPr sz="1600"/>
            </a:lvl8pPr>
            <a:lvl9pPr indent="-330200" lvl="8" marL="4114800" algn="l">
              <a:spcBef>
                <a:spcPts val="320"/>
              </a:spcBef>
              <a:spcAft>
                <a:spcPts val="0"/>
              </a:spcAft>
              <a:buSzPts val="1600"/>
              <a:buChar char="•"/>
              <a:defRPr sz="1600"/>
            </a:lvl9pPr>
          </a:lstStyle>
          <a:p/>
        </p:txBody>
      </p:sp>
      <p:sp>
        <p:nvSpPr>
          <p:cNvPr id="48" name="Google Shape;48;p6"/>
          <p:cNvSpPr txBox="1"/>
          <p:nvPr>
            <p:ph idx="10" type="dt"/>
          </p:nvPr>
        </p:nvSpPr>
        <p:spPr>
          <a:xfrm>
            <a:off x="6248400" y="4656582"/>
            <a:ext cx="2133600" cy="273844"/>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6"/>
          <p:cNvSpPr txBox="1"/>
          <p:nvPr>
            <p:ph idx="11" type="ftr"/>
          </p:nvPr>
        </p:nvSpPr>
        <p:spPr>
          <a:xfrm>
            <a:off x="762000" y="4656582"/>
            <a:ext cx="4873869" cy="27384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p6"/>
          <p:cNvSpPr txBox="1"/>
          <p:nvPr>
            <p:ph idx="12" type="sldNum"/>
          </p:nvPr>
        </p:nvSpPr>
        <p:spPr>
          <a:xfrm>
            <a:off x="7620000" y="4265676"/>
            <a:ext cx="762000" cy="273844"/>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SzPts val="2400"/>
              <a:buNone/>
              <a:defRPr/>
            </a:lvl1pPr>
            <a:lvl2pPr indent="0" lvl="1" marL="0" algn="r">
              <a:lnSpc>
                <a:spcPct val="100000"/>
              </a:lnSpc>
              <a:spcBef>
                <a:spcPts val="0"/>
              </a:spcBef>
              <a:spcAft>
                <a:spcPts val="0"/>
              </a:spcAft>
              <a:buSzPts val="2400"/>
              <a:buNone/>
              <a:defRPr/>
            </a:lvl2pPr>
            <a:lvl3pPr indent="0" lvl="2" marL="0" algn="r">
              <a:lnSpc>
                <a:spcPct val="100000"/>
              </a:lnSpc>
              <a:spcBef>
                <a:spcPts val="0"/>
              </a:spcBef>
              <a:spcAft>
                <a:spcPts val="0"/>
              </a:spcAft>
              <a:buSzPts val="2400"/>
              <a:buNone/>
              <a:defRPr/>
            </a:lvl3pPr>
            <a:lvl4pPr indent="0" lvl="3" marL="0" algn="r">
              <a:lnSpc>
                <a:spcPct val="100000"/>
              </a:lnSpc>
              <a:spcBef>
                <a:spcPts val="0"/>
              </a:spcBef>
              <a:spcAft>
                <a:spcPts val="0"/>
              </a:spcAft>
              <a:buSzPts val="2400"/>
              <a:buNone/>
              <a:defRPr/>
            </a:lvl4pPr>
            <a:lvl5pPr indent="0" lvl="4" marL="0" algn="r">
              <a:lnSpc>
                <a:spcPct val="100000"/>
              </a:lnSpc>
              <a:spcBef>
                <a:spcPts val="0"/>
              </a:spcBef>
              <a:spcAft>
                <a:spcPts val="0"/>
              </a:spcAft>
              <a:buSzPts val="2400"/>
              <a:buNone/>
              <a:defRPr/>
            </a:lvl5pPr>
            <a:lvl6pPr indent="0" lvl="5" marL="0" algn="r">
              <a:lnSpc>
                <a:spcPct val="100000"/>
              </a:lnSpc>
              <a:spcBef>
                <a:spcPts val="0"/>
              </a:spcBef>
              <a:spcAft>
                <a:spcPts val="0"/>
              </a:spcAft>
              <a:buSzPts val="2400"/>
              <a:buNone/>
              <a:defRPr/>
            </a:lvl6pPr>
            <a:lvl7pPr indent="0" lvl="6" marL="0" algn="r">
              <a:lnSpc>
                <a:spcPct val="100000"/>
              </a:lnSpc>
              <a:spcBef>
                <a:spcPts val="0"/>
              </a:spcBef>
              <a:spcAft>
                <a:spcPts val="0"/>
              </a:spcAft>
              <a:buSzPts val="2400"/>
              <a:buNone/>
              <a:defRPr/>
            </a:lvl7pPr>
            <a:lvl8pPr indent="0" lvl="7" marL="0" algn="r">
              <a:lnSpc>
                <a:spcPct val="100000"/>
              </a:lnSpc>
              <a:spcBef>
                <a:spcPts val="0"/>
              </a:spcBef>
              <a:spcAft>
                <a:spcPts val="0"/>
              </a:spcAft>
              <a:buSzPts val="2400"/>
              <a:buNone/>
              <a:defRPr/>
            </a:lvl8pPr>
            <a:lvl9pPr indent="0" lvl="8" marL="0" algn="r">
              <a:lnSpc>
                <a:spcPct val="100000"/>
              </a:lnSpc>
              <a:spcBef>
                <a:spcPts val="0"/>
              </a:spcBef>
              <a:spcAft>
                <a:spcPts val="0"/>
              </a:spcAft>
              <a:buSzPts val="2400"/>
              <a:buNone/>
              <a:defRPr/>
            </a:lvl9pPr>
          </a:lstStyle>
          <a:p>
            <a:pPr indent="0" lvl="0" marL="0" rtl="0" algn="r">
              <a:spcBef>
                <a:spcPts val="0"/>
              </a:spcBef>
              <a:spcAft>
                <a:spcPts val="0"/>
              </a:spcAft>
              <a:buNone/>
            </a:pPr>
            <a:fld id="{00000000-1234-1234-1234-123412341234}" type="slidenum">
              <a:rPr lang="en-GB"/>
              <a:t>‹#›</a:t>
            </a:fld>
            <a:endParaRPr/>
          </a:p>
        </p:txBody>
      </p:sp>
      <p:cxnSp>
        <p:nvCxnSpPr>
          <p:cNvPr id="51" name="Google Shape;51;p6"/>
          <p:cNvCxnSpPr/>
          <p:nvPr/>
        </p:nvCxnSpPr>
        <p:spPr>
          <a:xfrm>
            <a:off x="758952" y="937022"/>
            <a:ext cx="3657600" cy="1191"/>
          </a:xfrm>
          <a:prstGeom prst="straightConnector1">
            <a:avLst/>
          </a:prstGeom>
          <a:noFill/>
          <a:ln cap="flat" cmpd="sng" w="15875">
            <a:solidFill>
              <a:schemeClr val="accent1"/>
            </a:solidFill>
            <a:prstDash val="solid"/>
            <a:round/>
            <a:headEnd len="sm" w="sm" type="none"/>
            <a:tailEnd len="sm" w="sm" type="none"/>
          </a:ln>
        </p:spPr>
      </p:cxnSp>
      <p:cxnSp>
        <p:nvCxnSpPr>
          <p:cNvPr id="52" name="Google Shape;52;p6"/>
          <p:cNvCxnSpPr/>
          <p:nvPr/>
        </p:nvCxnSpPr>
        <p:spPr>
          <a:xfrm>
            <a:off x="4645152" y="937022"/>
            <a:ext cx="3657600" cy="1191"/>
          </a:xfrm>
          <a:prstGeom prst="straightConnector1">
            <a:avLst/>
          </a:prstGeom>
          <a:noFill/>
          <a:ln cap="flat" cmpd="sng" w="15875">
            <a:solidFill>
              <a:schemeClr val="accent1"/>
            </a:solidFill>
            <a:prstDash val="solid"/>
            <a:round/>
            <a:headEnd len="sm" w="sm" type="none"/>
            <a:tailEnd len="sm" w="sm" type="none"/>
          </a:ln>
        </p:spPr>
      </p:cxn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3" name="Shape 53"/>
        <p:cNvGrpSpPr/>
        <p:nvPr/>
      </p:nvGrpSpPr>
      <p:grpSpPr>
        <a:xfrm>
          <a:off x="0" y="0"/>
          <a:ext cx="0" cy="0"/>
          <a:chOff x="0" y="0"/>
          <a:chExt cx="0" cy="0"/>
        </a:xfrm>
      </p:grpSpPr>
      <p:sp>
        <p:nvSpPr>
          <p:cNvPr id="54" name="Google Shape;54;p7"/>
          <p:cNvSpPr txBox="1"/>
          <p:nvPr>
            <p:ph type="title"/>
          </p:nvPr>
        </p:nvSpPr>
        <p:spPr>
          <a:xfrm>
            <a:off x="762000" y="3429000"/>
            <a:ext cx="6781800" cy="120015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 name="Google Shape;55;p7"/>
          <p:cNvSpPr txBox="1"/>
          <p:nvPr>
            <p:ph idx="10" type="dt"/>
          </p:nvPr>
        </p:nvSpPr>
        <p:spPr>
          <a:xfrm>
            <a:off x="6248400" y="4656582"/>
            <a:ext cx="2133600" cy="273844"/>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7"/>
          <p:cNvSpPr txBox="1"/>
          <p:nvPr>
            <p:ph idx="11" type="ftr"/>
          </p:nvPr>
        </p:nvSpPr>
        <p:spPr>
          <a:xfrm>
            <a:off x="762000" y="4656582"/>
            <a:ext cx="4873869" cy="27384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7"/>
          <p:cNvSpPr txBox="1"/>
          <p:nvPr>
            <p:ph idx="12" type="sldNum"/>
          </p:nvPr>
        </p:nvSpPr>
        <p:spPr>
          <a:xfrm>
            <a:off x="7620000" y="4265676"/>
            <a:ext cx="762000" cy="273844"/>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SzPts val="2400"/>
              <a:buNone/>
              <a:defRPr/>
            </a:lvl1pPr>
            <a:lvl2pPr indent="0" lvl="1" marL="0" algn="r">
              <a:lnSpc>
                <a:spcPct val="100000"/>
              </a:lnSpc>
              <a:spcBef>
                <a:spcPts val="0"/>
              </a:spcBef>
              <a:spcAft>
                <a:spcPts val="0"/>
              </a:spcAft>
              <a:buSzPts val="2400"/>
              <a:buNone/>
              <a:defRPr/>
            </a:lvl2pPr>
            <a:lvl3pPr indent="0" lvl="2" marL="0" algn="r">
              <a:lnSpc>
                <a:spcPct val="100000"/>
              </a:lnSpc>
              <a:spcBef>
                <a:spcPts val="0"/>
              </a:spcBef>
              <a:spcAft>
                <a:spcPts val="0"/>
              </a:spcAft>
              <a:buSzPts val="2400"/>
              <a:buNone/>
              <a:defRPr/>
            </a:lvl3pPr>
            <a:lvl4pPr indent="0" lvl="3" marL="0" algn="r">
              <a:lnSpc>
                <a:spcPct val="100000"/>
              </a:lnSpc>
              <a:spcBef>
                <a:spcPts val="0"/>
              </a:spcBef>
              <a:spcAft>
                <a:spcPts val="0"/>
              </a:spcAft>
              <a:buSzPts val="2400"/>
              <a:buNone/>
              <a:defRPr/>
            </a:lvl4pPr>
            <a:lvl5pPr indent="0" lvl="4" marL="0" algn="r">
              <a:lnSpc>
                <a:spcPct val="100000"/>
              </a:lnSpc>
              <a:spcBef>
                <a:spcPts val="0"/>
              </a:spcBef>
              <a:spcAft>
                <a:spcPts val="0"/>
              </a:spcAft>
              <a:buSzPts val="2400"/>
              <a:buNone/>
              <a:defRPr/>
            </a:lvl5pPr>
            <a:lvl6pPr indent="0" lvl="5" marL="0" algn="r">
              <a:lnSpc>
                <a:spcPct val="100000"/>
              </a:lnSpc>
              <a:spcBef>
                <a:spcPts val="0"/>
              </a:spcBef>
              <a:spcAft>
                <a:spcPts val="0"/>
              </a:spcAft>
              <a:buSzPts val="2400"/>
              <a:buNone/>
              <a:defRPr/>
            </a:lvl6pPr>
            <a:lvl7pPr indent="0" lvl="6" marL="0" algn="r">
              <a:lnSpc>
                <a:spcPct val="100000"/>
              </a:lnSpc>
              <a:spcBef>
                <a:spcPts val="0"/>
              </a:spcBef>
              <a:spcAft>
                <a:spcPts val="0"/>
              </a:spcAft>
              <a:buSzPts val="2400"/>
              <a:buNone/>
              <a:defRPr/>
            </a:lvl7pPr>
            <a:lvl8pPr indent="0" lvl="7" marL="0" algn="r">
              <a:lnSpc>
                <a:spcPct val="100000"/>
              </a:lnSpc>
              <a:spcBef>
                <a:spcPts val="0"/>
              </a:spcBef>
              <a:spcAft>
                <a:spcPts val="0"/>
              </a:spcAft>
              <a:buSzPts val="2400"/>
              <a:buNone/>
              <a:defRPr/>
            </a:lvl8pPr>
            <a:lvl9pPr indent="0" lvl="8" marL="0" algn="r">
              <a:lnSpc>
                <a:spcPct val="100000"/>
              </a:lnSpc>
              <a:spcBef>
                <a:spcPts val="0"/>
              </a:spcBef>
              <a:spcAft>
                <a:spcPts val="0"/>
              </a:spcAft>
              <a:buSzPts val="240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8" name="Shape 58"/>
        <p:cNvGrpSpPr/>
        <p:nvPr/>
      </p:nvGrpSpPr>
      <p:grpSpPr>
        <a:xfrm>
          <a:off x="0" y="0"/>
          <a:ext cx="0" cy="0"/>
          <a:chOff x="0" y="0"/>
          <a:chExt cx="0" cy="0"/>
        </a:xfrm>
      </p:grpSpPr>
      <p:sp>
        <p:nvSpPr>
          <p:cNvPr id="59" name="Google Shape;59;p8"/>
          <p:cNvSpPr txBox="1"/>
          <p:nvPr>
            <p:ph idx="10" type="dt"/>
          </p:nvPr>
        </p:nvSpPr>
        <p:spPr>
          <a:xfrm>
            <a:off x="6248400" y="4656582"/>
            <a:ext cx="2133600" cy="273844"/>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8"/>
          <p:cNvSpPr txBox="1"/>
          <p:nvPr>
            <p:ph idx="11" type="ftr"/>
          </p:nvPr>
        </p:nvSpPr>
        <p:spPr>
          <a:xfrm>
            <a:off x="762000" y="4656582"/>
            <a:ext cx="4873869" cy="27384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1" name="Google Shape;61;p8"/>
          <p:cNvSpPr txBox="1"/>
          <p:nvPr>
            <p:ph idx="12" type="sldNum"/>
          </p:nvPr>
        </p:nvSpPr>
        <p:spPr>
          <a:xfrm>
            <a:off x="7620000" y="4265676"/>
            <a:ext cx="762000" cy="273844"/>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SzPts val="2400"/>
              <a:buNone/>
              <a:defRPr/>
            </a:lvl1pPr>
            <a:lvl2pPr indent="0" lvl="1" marL="0" algn="r">
              <a:lnSpc>
                <a:spcPct val="100000"/>
              </a:lnSpc>
              <a:spcBef>
                <a:spcPts val="0"/>
              </a:spcBef>
              <a:spcAft>
                <a:spcPts val="0"/>
              </a:spcAft>
              <a:buSzPts val="2400"/>
              <a:buNone/>
              <a:defRPr/>
            </a:lvl2pPr>
            <a:lvl3pPr indent="0" lvl="2" marL="0" algn="r">
              <a:lnSpc>
                <a:spcPct val="100000"/>
              </a:lnSpc>
              <a:spcBef>
                <a:spcPts val="0"/>
              </a:spcBef>
              <a:spcAft>
                <a:spcPts val="0"/>
              </a:spcAft>
              <a:buSzPts val="2400"/>
              <a:buNone/>
              <a:defRPr/>
            </a:lvl3pPr>
            <a:lvl4pPr indent="0" lvl="3" marL="0" algn="r">
              <a:lnSpc>
                <a:spcPct val="100000"/>
              </a:lnSpc>
              <a:spcBef>
                <a:spcPts val="0"/>
              </a:spcBef>
              <a:spcAft>
                <a:spcPts val="0"/>
              </a:spcAft>
              <a:buSzPts val="2400"/>
              <a:buNone/>
              <a:defRPr/>
            </a:lvl4pPr>
            <a:lvl5pPr indent="0" lvl="4" marL="0" algn="r">
              <a:lnSpc>
                <a:spcPct val="100000"/>
              </a:lnSpc>
              <a:spcBef>
                <a:spcPts val="0"/>
              </a:spcBef>
              <a:spcAft>
                <a:spcPts val="0"/>
              </a:spcAft>
              <a:buSzPts val="2400"/>
              <a:buNone/>
              <a:defRPr/>
            </a:lvl5pPr>
            <a:lvl6pPr indent="0" lvl="5" marL="0" algn="r">
              <a:lnSpc>
                <a:spcPct val="100000"/>
              </a:lnSpc>
              <a:spcBef>
                <a:spcPts val="0"/>
              </a:spcBef>
              <a:spcAft>
                <a:spcPts val="0"/>
              </a:spcAft>
              <a:buSzPts val="2400"/>
              <a:buNone/>
              <a:defRPr/>
            </a:lvl6pPr>
            <a:lvl7pPr indent="0" lvl="6" marL="0" algn="r">
              <a:lnSpc>
                <a:spcPct val="100000"/>
              </a:lnSpc>
              <a:spcBef>
                <a:spcPts val="0"/>
              </a:spcBef>
              <a:spcAft>
                <a:spcPts val="0"/>
              </a:spcAft>
              <a:buSzPts val="2400"/>
              <a:buNone/>
              <a:defRPr/>
            </a:lvl7pPr>
            <a:lvl8pPr indent="0" lvl="7" marL="0" algn="r">
              <a:lnSpc>
                <a:spcPct val="100000"/>
              </a:lnSpc>
              <a:spcBef>
                <a:spcPts val="0"/>
              </a:spcBef>
              <a:spcAft>
                <a:spcPts val="0"/>
              </a:spcAft>
              <a:buSzPts val="2400"/>
              <a:buNone/>
              <a:defRPr/>
            </a:lvl8pPr>
            <a:lvl9pPr indent="0" lvl="8" marL="0" algn="r">
              <a:lnSpc>
                <a:spcPct val="100000"/>
              </a:lnSpc>
              <a:spcBef>
                <a:spcPts val="0"/>
              </a:spcBef>
              <a:spcAft>
                <a:spcPts val="0"/>
              </a:spcAft>
              <a:buSzPts val="240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62" name="Shape 62"/>
        <p:cNvGrpSpPr/>
        <p:nvPr/>
      </p:nvGrpSpPr>
      <p:grpSpPr>
        <a:xfrm>
          <a:off x="0" y="0"/>
          <a:ext cx="0" cy="0"/>
          <a:chOff x="0" y="0"/>
          <a:chExt cx="0" cy="0"/>
        </a:xfrm>
      </p:grpSpPr>
      <p:sp>
        <p:nvSpPr>
          <p:cNvPr id="63" name="Google Shape;63;p9"/>
          <p:cNvSpPr txBox="1"/>
          <p:nvPr>
            <p:ph type="title"/>
          </p:nvPr>
        </p:nvSpPr>
        <p:spPr>
          <a:xfrm>
            <a:off x="762000" y="3429000"/>
            <a:ext cx="6784848" cy="120015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rgbClr val="262626"/>
              </a:buClr>
              <a:buSzPts val="5400"/>
              <a:buFont typeface="Aharoni"/>
              <a:buNone/>
              <a:defRPr b="0" sz="54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9"/>
          <p:cNvSpPr txBox="1"/>
          <p:nvPr>
            <p:ph idx="1" type="body"/>
          </p:nvPr>
        </p:nvSpPr>
        <p:spPr>
          <a:xfrm>
            <a:off x="3710866" y="342900"/>
            <a:ext cx="4594934" cy="3086099"/>
          </a:xfrm>
          <a:prstGeom prst="rect">
            <a:avLst/>
          </a:prstGeom>
          <a:noFill/>
          <a:ln>
            <a:noFill/>
          </a:ln>
        </p:spPr>
        <p:txBody>
          <a:bodyPr anchorCtr="0" anchor="ctr" bIns="45700" lIns="91425" spcFirstLastPara="1" rIns="91425" wrap="square" tIns="45700">
            <a:noAutofit/>
          </a:bodyPr>
          <a:lstStyle>
            <a:lvl1pPr indent="-381000" lvl="0" marL="457200" algn="l">
              <a:spcBef>
                <a:spcPts val="480"/>
              </a:spcBef>
              <a:spcAft>
                <a:spcPts val="0"/>
              </a:spcAft>
              <a:buSzPts val="2400"/>
              <a:buChar char="•"/>
              <a:defRPr sz="2400"/>
            </a:lvl1pPr>
            <a:lvl2pPr indent="-368300" lvl="1" marL="914400" algn="l">
              <a:spcBef>
                <a:spcPts val="440"/>
              </a:spcBef>
              <a:spcAft>
                <a:spcPts val="0"/>
              </a:spcAft>
              <a:buSzPts val="2200"/>
              <a:buChar char="•"/>
              <a:defRPr sz="2200"/>
            </a:lvl2pPr>
            <a:lvl3pPr indent="-355600" lvl="2" marL="1371600" algn="l">
              <a:spcBef>
                <a:spcPts val="400"/>
              </a:spcBef>
              <a:spcAft>
                <a:spcPts val="0"/>
              </a:spcAft>
              <a:buSzPts val="2000"/>
              <a:buChar char="•"/>
              <a:defRPr sz="2000"/>
            </a:lvl3pPr>
            <a:lvl4pPr indent="-342900" lvl="3" marL="1828800" algn="l">
              <a:spcBef>
                <a:spcPts val="360"/>
              </a:spcBef>
              <a:spcAft>
                <a:spcPts val="0"/>
              </a:spcAft>
              <a:buSzPts val="1800"/>
              <a:buChar char="•"/>
              <a:defRPr sz="1800"/>
            </a:lvl4pPr>
            <a:lvl5pPr indent="-342900" lvl="4" marL="2286000" algn="l">
              <a:spcBef>
                <a:spcPts val="360"/>
              </a:spcBef>
              <a:spcAft>
                <a:spcPts val="0"/>
              </a:spcAft>
              <a:buSzPts val="1800"/>
              <a:buChar char="•"/>
              <a:defRPr sz="1800"/>
            </a:lvl5pPr>
            <a:lvl6pPr indent="-355600" lvl="5" marL="2743200" algn="l">
              <a:spcBef>
                <a:spcPts val="400"/>
              </a:spcBef>
              <a:spcAft>
                <a:spcPts val="0"/>
              </a:spcAft>
              <a:buSzPts val="2000"/>
              <a:buChar char="•"/>
              <a:defRPr sz="2000"/>
            </a:lvl6pPr>
            <a:lvl7pPr indent="-355600" lvl="6" marL="3200400" algn="l">
              <a:spcBef>
                <a:spcPts val="400"/>
              </a:spcBef>
              <a:spcAft>
                <a:spcPts val="0"/>
              </a:spcAft>
              <a:buSzPts val="2000"/>
              <a:buChar char="•"/>
              <a:defRPr sz="2000"/>
            </a:lvl7pPr>
            <a:lvl8pPr indent="-355600" lvl="7" marL="3657600" algn="l">
              <a:spcBef>
                <a:spcPts val="400"/>
              </a:spcBef>
              <a:spcAft>
                <a:spcPts val="0"/>
              </a:spcAft>
              <a:buSzPts val="2000"/>
              <a:buChar char="•"/>
              <a:defRPr sz="2000"/>
            </a:lvl8pPr>
            <a:lvl9pPr indent="-355600" lvl="8" marL="4114800" algn="l">
              <a:spcBef>
                <a:spcPts val="400"/>
              </a:spcBef>
              <a:spcAft>
                <a:spcPts val="0"/>
              </a:spcAft>
              <a:buSzPts val="2000"/>
              <a:buChar char="•"/>
              <a:defRPr sz="2000"/>
            </a:lvl9pPr>
          </a:lstStyle>
          <a:p/>
        </p:txBody>
      </p:sp>
      <p:sp>
        <p:nvSpPr>
          <p:cNvPr id="65" name="Google Shape;65;p9"/>
          <p:cNvSpPr txBox="1"/>
          <p:nvPr>
            <p:ph idx="2" type="body"/>
          </p:nvPr>
        </p:nvSpPr>
        <p:spPr>
          <a:xfrm>
            <a:off x="762002" y="342900"/>
            <a:ext cx="2673657" cy="3086100"/>
          </a:xfrm>
          <a:prstGeom prst="rect">
            <a:avLst/>
          </a:prstGeom>
          <a:noFill/>
          <a:ln>
            <a:noFill/>
          </a:ln>
        </p:spPr>
        <p:txBody>
          <a:bodyPr anchorCtr="0" anchor="ctr" bIns="45700" lIns="91425" spcFirstLastPara="1" rIns="91425" wrap="square" tIns="45700">
            <a:noAutofit/>
          </a:bodyPr>
          <a:lstStyle>
            <a:lvl1pPr indent="-228600" lvl="0" marL="457200" algn="l">
              <a:spcBef>
                <a:spcPts val="420"/>
              </a:spcBef>
              <a:spcAft>
                <a:spcPts val="0"/>
              </a:spcAft>
              <a:buSzPts val="2100"/>
              <a:buNone/>
              <a:defRPr sz="2100">
                <a:solidFill>
                  <a:schemeClr val="dk2"/>
                </a:solidFill>
              </a:defRPr>
            </a:lvl1pPr>
            <a:lvl2pPr indent="-228600" lvl="1" marL="914400" algn="l">
              <a:spcBef>
                <a:spcPts val="240"/>
              </a:spcBef>
              <a:spcAft>
                <a:spcPts val="0"/>
              </a:spcAft>
              <a:buSzPts val="1200"/>
              <a:buNone/>
              <a:defRPr sz="1200"/>
            </a:lvl2pPr>
            <a:lvl3pPr indent="-228600" lvl="2" marL="1371600" algn="l">
              <a:spcBef>
                <a:spcPts val="200"/>
              </a:spcBef>
              <a:spcAft>
                <a:spcPts val="0"/>
              </a:spcAft>
              <a:buSzPts val="1000"/>
              <a:buNone/>
              <a:defRPr sz="1000"/>
            </a:lvl3pPr>
            <a:lvl4pPr indent="-228600" lvl="3" marL="1828800" algn="l">
              <a:spcBef>
                <a:spcPts val="180"/>
              </a:spcBef>
              <a:spcAft>
                <a:spcPts val="0"/>
              </a:spcAft>
              <a:buSzPts val="900"/>
              <a:buNone/>
              <a:defRPr sz="900"/>
            </a:lvl4pPr>
            <a:lvl5pPr indent="-228600" lvl="4" marL="2286000" algn="l">
              <a:spcBef>
                <a:spcPts val="180"/>
              </a:spcBef>
              <a:spcAft>
                <a:spcPts val="0"/>
              </a:spcAft>
              <a:buSzPts val="900"/>
              <a:buNone/>
              <a:defRPr sz="900"/>
            </a:lvl5pPr>
            <a:lvl6pPr indent="-228600" lvl="5" marL="2743200" algn="l">
              <a:spcBef>
                <a:spcPts val="180"/>
              </a:spcBef>
              <a:spcAft>
                <a:spcPts val="0"/>
              </a:spcAft>
              <a:buSzPts val="900"/>
              <a:buNone/>
              <a:defRPr sz="900"/>
            </a:lvl6pPr>
            <a:lvl7pPr indent="-228600" lvl="6" marL="3200400" algn="l">
              <a:spcBef>
                <a:spcPts val="180"/>
              </a:spcBef>
              <a:spcAft>
                <a:spcPts val="0"/>
              </a:spcAft>
              <a:buSzPts val="900"/>
              <a:buNone/>
              <a:defRPr sz="900"/>
            </a:lvl7pPr>
            <a:lvl8pPr indent="-228600" lvl="7" marL="3657600" algn="l">
              <a:spcBef>
                <a:spcPts val="180"/>
              </a:spcBef>
              <a:spcAft>
                <a:spcPts val="0"/>
              </a:spcAft>
              <a:buSzPts val="900"/>
              <a:buNone/>
              <a:defRPr sz="900"/>
            </a:lvl8pPr>
            <a:lvl9pPr indent="-228600" lvl="8" marL="4114800" algn="l">
              <a:spcBef>
                <a:spcPts val="180"/>
              </a:spcBef>
              <a:spcAft>
                <a:spcPts val="0"/>
              </a:spcAft>
              <a:buSzPts val="900"/>
              <a:buNone/>
              <a:defRPr sz="900"/>
            </a:lvl9pPr>
          </a:lstStyle>
          <a:p/>
        </p:txBody>
      </p:sp>
      <p:sp>
        <p:nvSpPr>
          <p:cNvPr id="66" name="Google Shape;66;p9"/>
          <p:cNvSpPr txBox="1"/>
          <p:nvPr>
            <p:ph idx="10" type="dt"/>
          </p:nvPr>
        </p:nvSpPr>
        <p:spPr>
          <a:xfrm>
            <a:off x="6248400" y="4656582"/>
            <a:ext cx="2133600" cy="273844"/>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9"/>
          <p:cNvSpPr txBox="1"/>
          <p:nvPr>
            <p:ph idx="11" type="ftr"/>
          </p:nvPr>
        </p:nvSpPr>
        <p:spPr>
          <a:xfrm>
            <a:off x="762000" y="4656582"/>
            <a:ext cx="4873869" cy="27384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8" name="Google Shape;68;p9"/>
          <p:cNvSpPr txBox="1"/>
          <p:nvPr>
            <p:ph idx="12" type="sldNum"/>
          </p:nvPr>
        </p:nvSpPr>
        <p:spPr>
          <a:xfrm>
            <a:off x="7620000" y="4265676"/>
            <a:ext cx="762000" cy="273844"/>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SzPts val="2400"/>
              <a:buNone/>
              <a:defRPr/>
            </a:lvl1pPr>
            <a:lvl2pPr indent="0" lvl="1" marL="0" algn="r">
              <a:lnSpc>
                <a:spcPct val="100000"/>
              </a:lnSpc>
              <a:spcBef>
                <a:spcPts val="0"/>
              </a:spcBef>
              <a:spcAft>
                <a:spcPts val="0"/>
              </a:spcAft>
              <a:buSzPts val="2400"/>
              <a:buNone/>
              <a:defRPr/>
            </a:lvl2pPr>
            <a:lvl3pPr indent="0" lvl="2" marL="0" algn="r">
              <a:lnSpc>
                <a:spcPct val="100000"/>
              </a:lnSpc>
              <a:spcBef>
                <a:spcPts val="0"/>
              </a:spcBef>
              <a:spcAft>
                <a:spcPts val="0"/>
              </a:spcAft>
              <a:buSzPts val="2400"/>
              <a:buNone/>
              <a:defRPr/>
            </a:lvl3pPr>
            <a:lvl4pPr indent="0" lvl="3" marL="0" algn="r">
              <a:lnSpc>
                <a:spcPct val="100000"/>
              </a:lnSpc>
              <a:spcBef>
                <a:spcPts val="0"/>
              </a:spcBef>
              <a:spcAft>
                <a:spcPts val="0"/>
              </a:spcAft>
              <a:buSzPts val="2400"/>
              <a:buNone/>
              <a:defRPr/>
            </a:lvl4pPr>
            <a:lvl5pPr indent="0" lvl="4" marL="0" algn="r">
              <a:lnSpc>
                <a:spcPct val="100000"/>
              </a:lnSpc>
              <a:spcBef>
                <a:spcPts val="0"/>
              </a:spcBef>
              <a:spcAft>
                <a:spcPts val="0"/>
              </a:spcAft>
              <a:buSzPts val="2400"/>
              <a:buNone/>
              <a:defRPr/>
            </a:lvl5pPr>
            <a:lvl6pPr indent="0" lvl="5" marL="0" algn="r">
              <a:lnSpc>
                <a:spcPct val="100000"/>
              </a:lnSpc>
              <a:spcBef>
                <a:spcPts val="0"/>
              </a:spcBef>
              <a:spcAft>
                <a:spcPts val="0"/>
              </a:spcAft>
              <a:buSzPts val="2400"/>
              <a:buNone/>
              <a:defRPr/>
            </a:lvl6pPr>
            <a:lvl7pPr indent="0" lvl="6" marL="0" algn="r">
              <a:lnSpc>
                <a:spcPct val="100000"/>
              </a:lnSpc>
              <a:spcBef>
                <a:spcPts val="0"/>
              </a:spcBef>
              <a:spcAft>
                <a:spcPts val="0"/>
              </a:spcAft>
              <a:buSzPts val="2400"/>
              <a:buNone/>
              <a:defRPr/>
            </a:lvl7pPr>
            <a:lvl8pPr indent="0" lvl="7" marL="0" algn="r">
              <a:lnSpc>
                <a:spcPct val="100000"/>
              </a:lnSpc>
              <a:spcBef>
                <a:spcPts val="0"/>
              </a:spcBef>
              <a:spcAft>
                <a:spcPts val="0"/>
              </a:spcAft>
              <a:buSzPts val="2400"/>
              <a:buNone/>
              <a:defRPr/>
            </a:lvl8pPr>
            <a:lvl9pPr indent="0" lvl="8" marL="0" algn="r">
              <a:lnSpc>
                <a:spcPct val="100000"/>
              </a:lnSpc>
              <a:spcBef>
                <a:spcPts val="0"/>
              </a:spcBef>
              <a:spcAft>
                <a:spcPts val="0"/>
              </a:spcAft>
              <a:buSzPts val="2400"/>
              <a:buNone/>
              <a:defRPr/>
            </a:lvl9pPr>
          </a:lstStyle>
          <a:p>
            <a:pPr indent="0" lvl="0" marL="0" rtl="0" algn="r">
              <a:spcBef>
                <a:spcPts val="0"/>
              </a:spcBef>
              <a:spcAft>
                <a:spcPts val="0"/>
              </a:spcAft>
              <a:buNone/>
            </a:pPr>
            <a:fld id="{00000000-1234-1234-1234-123412341234}" type="slidenum">
              <a:rPr lang="en-GB"/>
              <a:t>‹#›</a:t>
            </a:fld>
            <a:endParaRPr/>
          </a:p>
        </p:txBody>
      </p:sp>
      <p:cxnSp>
        <p:nvCxnSpPr>
          <p:cNvPr id="69" name="Google Shape;69;p9"/>
          <p:cNvCxnSpPr/>
          <p:nvPr/>
        </p:nvCxnSpPr>
        <p:spPr>
          <a:xfrm rot="5400000">
            <a:off x="2153444" y="1885752"/>
            <a:ext cx="2857500" cy="1588"/>
          </a:xfrm>
          <a:prstGeom prst="straightConnector1">
            <a:avLst/>
          </a:prstGeom>
          <a:noFill/>
          <a:ln cap="flat" cmpd="sng" w="15875">
            <a:solidFill>
              <a:srgbClr val="979797"/>
            </a:solidFill>
            <a:prstDash val="solid"/>
            <a:round/>
            <a:headEnd len="sm" w="sm" type="none"/>
            <a:tailEnd len="sm" w="sm" type="none"/>
          </a:ln>
        </p:spPr>
      </p:cxn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70" name="Shape 70"/>
        <p:cNvGrpSpPr/>
        <p:nvPr/>
      </p:nvGrpSpPr>
      <p:grpSpPr>
        <a:xfrm>
          <a:off x="0" y="0"/>
          <a:ext cx="0" cy="0"/>
          <a:chOff x="0" y="0"/>
          <a:chExt cx="0" cy="0"/>
        </a:xfrm>
      </p:grpSpPr>
      <p:sp>
        <p:nvSpPr>
          <p:cNvPr id="71" name="Google Shape;71;p10"/>
          <p:cNvSpPr txBox="1"/>
          <p:nvPr>
            <p:ph type="title"/>
          </p:nvPr>
        </p:nvSpPr>
        <p:spPr>
          <a:xfrm>
            <a:off x="758952" y="3429000"/>
            <a:ext cx="6784848" cy="120015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rgbClr val="262626"/>
              </a:buClr>
              <a:buSzPts val="5400"/>
              <a:buFont typeface="Aharoni"/>
              <a:buNone/>
              <a:defRPr b="0" sz="54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0"/>
          <p:cNvSpPr/>
          <p:nvPr>
            <p:ph idx="2" type="pic"/>
          </p:nvPr>
        </p:nvSpPr>
        <p:spPr>
          <a:xfrm>
            <a:off x="777240" y="342900"/>
            <a:ext cx="7543800" cy="2171700"/>
          </a:xfrm>
          <a:prstGeom prst="rect">
            <a:avLst/>
          </a:prstGeom>
          <a:noFill/>
          <a:ln cap="flat" cmpd="sng" w="9525">
            <a:solidFill>
              <a:schemeClr val="dk2"/>
            </a:solidFill>
            <a:prstDash val="solid"/>
            <a:round/>
            <a:headEnd len="sm" w="sm" type="none"/>
            <a:tailEnd len="sm" w="sm" type="none"/>
          </a:ln>
        </p:spPr>
        <p:txBody>
          <a:bodyPr anchorCtr="0" anchor="ctr" bIns="45700" lIns="91425" spcFirstLastPara="1" rIns="91425" wrap="square" tIns="45700">
            <a:noAutofit/>
          </a:bodyPr>
          <a:lstStyle>
            <a:lvl1pPr lvl="0" marR="0" rtl="0" algn="l">
              <a:spcBef>
                <a:spcPts val="640"/>
              </a:spcBef>
              <a:spcAft>
                <a:spcPts val="0"/>
              </a:spcAft>
              <a:buClr>
                <a:schemeClr val="accent1"/>
              </a:buClr>
              <a:buSzPts val="3200"/>
              <a:buFont typeface="Arial"/>
              <a:buNone/>
              <a:defRPr b="0" i="0" sz="3200" u="none" cap="none" strike="noStrike">
                <a:solidFill>
                  <a:schemeClr val="dk2"/>
                </a:solidFill>
                <a:latin typeface="Candara"/>
                <a:ea typeface="Candara"/>
                <a:cs typeface="Candara"/>
                <a:sym typeface="Candara"/>
              </a:defRPr>
            </a:lvl1pPr>
            <a:lvl2pPr lvl="1" marR="0" rtl="0" algn="l">
              <a:spcBef>
                <a:spcPts val="560"/>
              </a:spcBef>
              <a:spcAft>
                <a:spcPts val="0"/>
              </a:spcAft>
              <a:buClr>
                <a:schemeClr val="accent1"/>
              </a:buClr>
              <a:buSzPts val="2800"/>
              <a:buFont typeface="Arial"/>
              <a:buNone/>
              <a:defRPr b="0" i="0" sz="2800" u="none" cap="none" strike="noStrike">
                <a:solidFill>
                  <a:schemeClr val="dk2"/>
                </a:solidFill>
                <a:latin typeface="Candara"/>
                <a:ea typeface="Candara"/>
                <a:cs typeface="Candara"/>
                <a:sym typeface="Candara"/>
              </a:defRPr>
            </a:lvl2pPr>
            <a:lvl3pPr lvl="2" marR="0" rtl="0" algn="l">
              <a:spcBef>
                <a:spcPts val="480"/>
              </a:spcBef>
              <a:spcAft>
                <a:spcPts val="0"/>
              </a:spcAft>
              <a:buClr>
                <a:schemeClr val="accent1"/>
              </a:buClr>
              <a:buSzPts val="2400"/>
              <a:buFont typeface="Arial"/>
              <a:buNone/>
              <a:defRPr b="0" i="0" sz="2400" u="none" cap="none" strike="noStrike">
                <a:solidFill>
                  <a:schemeClr val="dk2"/>
                </a:solidFill>
                <a:latin typeface="Candara"/>
                <a:ea typeface="Candara"/>
                <a:cs typeface="Candara"/>
                <a:sym typeface="Candara"/>
              </a:defRPr>
            </a:lvl3pPr>
            <a:lvl4pPr lvl="3" marR="0" rtl="0" algn="l">
              <a:spcBef>
                <a:spcPts val="400"/>
              </a:spcBef>
              <a:spcAft>
                <a:spcPts val="0"/>
              </a:spcAft>
              <a:buClr>
                <a:schemeClr val="accent1"/>
              </a:buClr>
              <a:buSzPts val="2000"/>
              <a:buFont typeface="Arial"/>
              <a:buNone/>
              <a:defRPr b="0" i="0" sz="2000" u="none" cap="none" strike="noStrike">
                <a:solidFill>
                  <a:schemeClr val="dk2"/>
                </a:solidFill>
                <a:latin typeface="Candara"/>
                <a:ea typeface="Candara"/>
                <a:cs typeface="Candara"/>
                <a:sym typeface="Candara"/>
              </a:defRPr>
            </a:lvl4pPr>
            <a:lvl5pPr lvl="4" marR="0" rtl="0" algn="l">
              <a:spcBef>
                <a:spcPts val="400"/>
              </a:spcBef>
              <a:spcAft>
                <a:spcPts val="0"/>
              </a:spcAft>
              <a:buClr>
                <a:schemeClr val="accent1"/>
              </a:buClr>
              <a:buSzPts val="2000"/>
              <a:buFont typeface="Arial"/>
              <a:buNone/>
              <a:defRPr b="0" i="0" sz="2000" u="none" cap="none" strike="noStrike">
                <a:solidFill>
                  <a:schemeClr val="dk2"/>
                </a:solidFill>
                <a:latin typeface="Candara"/>
                <a:ea typeface="Candara"/>
                <a:cs typeface="Candara"/>
                <a:sym typeface="Candara"/>
              </a:defRPr>
            </a:lvl5pPr>
            <a:lvl6pPr lvl="5" marR="0" rtl="0" algn="l">
              <a:spcBef>
                <a:spcPts val="400"/>
              </a:spcBef>
              <a:spcAft>
                <a:spcPts val="0"/>
              </a:spcAft>
              <a:buClr>
                <a:schemeClr val="accent1"/>
              </a:buClr>
              <a:buSzPts val="2000"/>
              <a:buFont typeface="Arial"/>
              <a:buNone/>
              <a:defRPr b="0" i="0" sz="2000" u="none" cap="none" strike="noStrike">
                <a:solidFill>
                  <a:schemeClr val="dk2"/>
                </a:solidFill>
                <a:latin typeface="Times New Roman"/>
                <a:ea typeface="Times New Roman"/>
                <a:cs typeface="Times New Roman"/>
                <a:sym typeface="Times New Roman"/>
              </a:defRPr>
            </a:lvl6pPr>
            <a:lvl7pPr lvl="6" marR="0" rtl="0" algn="l">
              <a:spcBef>
                <a:spcPts val="400"/>
              </a:spcBef>
              <a:spcAft>
                <a:spcPts val="0"/>
              </a:spcAft>
              <a:buClr>
                <a:schemeClr val="accent1"/>
              </a:buClr>
              <a:buSzPts val="2000"/>
              <a:buFont typeface="Arial"/>
              <a:buNone/>
              <a:defRPr b="0" i="0" sz="2000" u="none" cap="none" strike="noStrike">
                <a:solidFill>
                  <a:schemeClr val="dk2"/>
                </a:solidFill>
                <a:latin typeface="Times New Roman"/>
                <a:ea typeface="Times New Roman"/>
                <a:cs typeface="Times New Roman"/>
                <a:sym typeface="Times New Roman"/>
              </a:defRPr>
            </a:lvl7pPr>
            <a:lvl8pPr lvl="7" marR="0" rtl="0" algn="l">
              <a:spcBef>
                <a:spcPts val="400"/>
              </a:spcBef>
              <a:spcAft>
                <a:spcPts val="0"/>
              </a:spcAft>
              <a:buClr>
                <a:schemeClr val="accent1"/>
              </a:buClr>
              <a:buSzPts val="2000"/>
              <a:buFont typeface="Arial"/>
              <a:buNone/>
              <a:defRPr b="0" i="0" sz="2000" u="none" cap="none" strike="noStrike">
                <a:solidFill>
                  <a:schemeClr val="dk2"/>
                </a:solidFill>
                <a:latin typeface="Times New Roman"/>
                <a:ea typeface="Times New Roman"/>
                <a:cs typeface="Times New Roman"/>
                <a:sym typeface="Times New Roman"/>
              </a:defRPr>
            </a:lvl8pPr>
            <a:lvl9pPr lvl="8" marR="0" rtl="0" algn="l">
              <a:spcBef>
                <a:spcPts val="400"/>
              </a:spcBef>
              <a:spcAft>
                <a:spcPts val="0"/>
              </a:spcAft>
              <a:buClr>
                <a:schemeClr val="accent1"/>
              </a:buClr>
              <a:buSzPts val="2000"/>
              <a:buFont typeface="Arial"/>
              <a:buNone/>
              <a:defRPr b="0" i="0" sz="2000" u="none" cap="none" strike="noStrike">
                <a:solidFill>
                  <a:schemeClr val="dk2"/>
                </a:solidFill>
                <a:latin typeface="Times New Roman"/>
                <a:ea typeface="Times New Roman"/>
                <a:cs typeface="Times New Roman"/>
                <a:sym typeface="Times New Roman"/>
              </a:defRPr>
            </a:lvl9pPr>
          </a:lstStyle>
          <a:p/>
        </p:txBody>
      </p:sp>
      <p:sp>
        <p:nvSpPr>
          <p:cNvPr id="73" name="Google Shape;73;p10"/>
          <p:cNvSpPr txBox="1"/>
          <p:nvPr>
            <p:ph idx="1" type="body"/>
          </p:nvPr>
        </p:nvSpPr>
        <p:spPr>
          <a:xfrm>
            <a:off x="850392" y="2628900"/>
            <a:ext cx="7391400" cy="603647"/>
          </a:xfrm>
          <a:prstGeom prst="rect">
            <a:avLst/>
          </a:prstGeom>
          <a:noFill/>
          <a:ln>
            <a:noFill/>
          </a:ln>
        </p:spPr>
        <p:txBody>
          <a:bodyPr anchorCtr="0" anchor="t" bIns="45700" lIns="91425" spcFirstLastPara="1" rIns="91425" wrap="square" tIns="45700">
            <a:noAutofit/>
          </a:bodyPr>
          <a:lstStyle>
            <a:lvl1pPr indent="-228600" lvl="0" marL="457200" algn="l">
              <a:spcBef>
                <a:spcPts val="360"/>
              </a:spcBef>
              <a:spcAft>
                <a:spcPts val="0"/>
              </a:spcAft>
              <a:buSzPts val="1800"/>
              <a:buNone/>
              <a:defRPr sz="1800"/>
            </a:lvl1pPr>
            <a:lvl2pPr indent="-228600" lvl="1" marL="914400" algn="l">
              <a:spcBef>
                <a:spcPts val="240"/>
              </a:spcBef>
              <a:spcAft>
                <a:spcPts val="0"/>
              </a:spcAft>
              <a:buSzPts val="1200"/>
              <a:buNone/>
              <a:defRPr sz="1200"/>
            </a:lvl2pPr>
            <a:lvl3pPr indent="-228600" lvl="2" marL="1371600" algn="l">
              <a:spcBef>
                <a:spcPts val="200"/>
              </a:spcBef>
              <a:spcAft>
                <a:spcPts val="0"/>
              </a:spcAft>
              <a:buSzPts val="1000"/>
              <a:buNone/>
              <a:defRPr sz="1000"/>
            </a:lvl3pPr>
            <a:lvl4pPr indent="-228600" lvl="3" marL="1828800" algn="l">
              <a:spcBef>
                <a:spcPts val="180"/>
              </a:spcBef>
              <a:spcAft>
                <a:spcPts val="0"/>
              </a:spcAft>
              <a:buSzPts val="900"/>
              <a:buNone/>
              <a:defRPr sz="900"/>
            </a:lvl4pPr>
            <a:lvl5pPr indent="-228600" lvl="4" marL="2286000" algn="l">
              <a:spcBef>
                <a:spcPts val="180"/>
              </a:spcBef>
              <a:spcAft>
                <a:spcPts val="0"/>
              </a:spcAft>
              <a:buSzPts val="900"/>
              <a:buNone/>
              <a:defRPr sz="900"/>
            </a:lvl5pPr>
            <a:lvl6pPr indent="-228600" lvl="5" marL="2743200" algn="l">
              <a:spcBef>
                <a:spcPts val="180"/>
              </a:spcBef>
              <a:spcAft>
                <a:spcPts val="0"/>
              </a:spcAft>
              <a:buSzPts val="900"/>
              <a:buNone/>
              <a:defRPr sz="900"/>
            </a:lvl6pPr>
            <a:lvl7pPr indent="-228600" lvl="6" marL="3200400" algn="l">
              <a:spcBef>
                <a:spcPts val="180"/>
              </a:spcBef>
              <a:spcAft>
                <a:spcPts val="0"/>
              </a:spcAft>
              <a:buSzPts val="900"/>
              <a:buNone/>
              <a:defRPr sz="900"/>
            </a:lvl7pPr>
            <a:lvl8pPr indent="-228600" lvl="7" marL="3657600" algn="l">
              <a:spcBef>
                <a:spcPts val="180"/>
              </a:spcBef>
              <a:spcAft>
                <a:spcPts val="0"/>
              </a:spcAft>
              <a:buSzPts val="900"/>
              <a:buNone/>
              <a:defRPr sz="900"/>
            </a:lvl8pPr>
            <a:lvl9pPr indent="-228600" lvl="8" marL="4114800" algn="l">
              <a:spcBef>
                <a:spcPts val="180"/>
              </a:spcBef>
              <a:spcAft>
                <a:spcPts val="0"/>
              </a:spcAft>
              <a:buSzPts val="900"/>
              <a:buNone/>
              <a:defRPr sz="900"/>
            </a:lvl9pPr>
          </a:lstStyle>
          <a:p/>
        </p:txBody>
      </p:sp>
      <p:sp>
        <p:nvSpPr>
          <p:cNvPr id="74" name="Google Shape;74;p10"/>
          <p:cNvSpPr txBox="1"/>
          <p:nvPr>
            <p:ph idx="10" type="dt"/>
          </p:nvPr>
        </p:nvSpPr>
        <p:spPr>
          <a:xfrm>
            <a:off x="6248400" y="4656582"/>
            <a:ext cx="2133600" cy="273844"/>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5" name="Google Shape;75;p10"/>
          <p:cNvSpPr txBox="1"/>
          <p:nvPr>
            <p:ph idx="11" type="ftr"/>
          </p:nvPr>
        </p:nvSpPr>
        <p:spPr>
          <a:xfrm>
            <a:off x="762000" y="4656582"/>
            <a:ext cx="4873869" cy="27384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10"/>
          <p:cNvSpPr txBox="1"/>
          <p:nvPr>
            <p:ph idx="12" type="sldNum"/>
          </p:nvPr>
        </p:nvSpPr>
        <p:spPr>
          <a:xfrm>
            <a:off x="7620000" y="4265676"/>
            <a:ext cx="762000" cy="273844"/>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SzPts val="2400"/>
              <a:buNone/>
              <a:defRPr/>
            </a:lvl1pPr>
            <a:lvl2pPr indent="0" lvl="1" marL="0" algn="r">
              <a:lnSpc>
                <a:spcPct val="100000"/>
              </a:lnSpc>
              <a:spcBef>
                <a:spcPts val="0"/>
              </a:spcBef>
              <a:spcAft>
                <a:spcPts val="0"/>
              </a:spcAft>
              <a:buSzPts val="2400"/>
              <a:buNone/>
              <a:defRPr/>
            </a:lvl2pPr>
            <a:lvl3pPr indent="0" lvl="2" marL="0" algn="r">
              <a:lnSpc>
                <a:spcPct val="100000"/>
              </a:lnSpc>
              <a:spcBef>
                <a:spcPts val="0"/>
              </a:spcBef>
              <a:spcAft>
                <a:spcPts val="0"/>
              </a:spcAft>
              <a:buSzPts val="2400"/>
              <a:buNone/>
              <a:defRPr/>
            </a:lvl3pPr>
            <a:lvl4pPr indent="0" lvl="3" marL="0" algn="r">
              <a:lnSpc>
                <a:spcPct val="100000"/>
              </a:lnSpc>
              <a:spcBef>
                <a:spcPts val="0"/>
              </a:spcBef>
              <a:spcAft>
                <a:spcPts val="0"/>
              </a:spcAft>
              <a:buSzPts val="2400"/>
              <a:buNone/>
              <a:defRPr/>
            </a:lvl4pPr>
            <a:lvl5pPr indent="0" lvl="4" marL="0" algn="r">
              <a:lnSpc>
                <a:spcPct val="100000"/>
              </a:lnSpc>
              <a:spcBef>
                <a:spcPts val="0"/>
              </a:spcBef>
              <a:spcAft>
                <a:spcPts val="0"/>
              </a:spcAft>
              <a:buSzPts val="2400"/>
              <a:buNone/>
              <a:defRPr/>
            </a:lvl5pPr>
            <a:lvl6pPr indent="0" lvl="5" marL="0" algn="r">
              <a:lnSpc>
                <a:spcPct val="100000"/>
              </a:lnSpc>
              <a:spcBef>
                <a:spcPts val="0"/>
              </a:spcBef>
              <a:spcAft>
                <a:spcPts val="0"/>
              </a:spcAft>
              <a:buSzPts val="2400"/>
              <a:buNone/>
              <a:defRPr/>
            </a:lvl6pPr>
            <a:lvl7pPr indent="0" lvl="6" marL="0" algn="r">
              <a:lnSpc>
                <a:spcPct val="100000"/>
              </a:lnSpc>
              <a:spcBef>
                <a:spcPts val="0"/>
              </a:spcBef>
              <a:spcAft>
                <a:spcPts val="0"/>
              </a:spcAft>
              <a:buSzPts val="2400"/>
              <a:buNone/>
              <a:defRPr/>
            </a:lvl7pPr>
            <a:lvl8pPr indent="0" lvl="7" marL="0" algn="r">
              <a:lnSpc>
                <a:spcPct val="100000"/>
              </a:lnSpc>
              <a:spcBef>
                <a:spcPts val="0"/>
              </a:spcBef>
              <a:spcAft>
                <a:spcPts val="0"/>
              </a:spcAft>
              <a:buSzPts val="2400"/>
              <a:buNone/>
              <a:defRPr/>
            </a:lvl8pPr>
            <a:lvl9pPr indent="0" lvl="8" marL="0" algn="r">
              <a:lnSpc>
                <a:spcPct val="100000"/>
              </a:lnSpc>
              <a:spcBef>
                <a:spcPts val="0"/>
              </a:spcBef>
              <a:spcAft>
                <a:spcPts val="0"/>
              </a:spcAft>
              <a:buSzPts val="240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7" name="Shape 77"/>
        <p:cNvGrpSpPr/>
        <p:nvPr/>
      </p:nvGrpSpPr>
      <p:grpSpPr>
        <a:xfrm>
          <a:off x="0" y="0"/>
          <a:ext cx="0" cy="0"/>
          <a:chOff x="0" y="0"/>
          <a:chExt cx="0" cy="0"/>
        </a:xfrm>
      </p:grpSpPr>
      <p:sp>
        <p:nvSpPr>
          <p:cNvPr id="78" name="Google Shape;78;p11"/>
          <p:cNvSpPr txBox="1"/>
          <p:nvPr>
            <p:ph type="title"/>
          </p:nvPr>
        </p:nvSpPr>
        <p:spPr>
          <a:xfrm>
            <a:off x="762000" y="3429000"/>
            <a:ext cx="6781800" cy="120015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1"/>
          <p:cNvSpPr txBox="1"/>
          <p:nvPr>
            <p:ph idx="1" type="body"/>
          </p:nvPr>
        </p:nvSpPr>
        <p:spPr>
          <a:xfrm rot="5400000">
            <a:off x="3076575" y="-1647825"/>
            <a:ext cx="2914650" cy="7239000"/>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SzPts val="1800"/>
              <a:buChar char="•"/>
              <a:defRPr/>
            </a:lvl1pPr>
            <a:lvl2pPr indent="-342900" lvl="1" marL="914400" algn="l">
              <a:spcBef>
                <a:spcPts val="360"/>
              </a:spcBef>
              <a:spcAft>
                <a:spcPts val="0"/>
              </a:spcAft>
              <a:buSzPts val="1800"/>
              <a:buChar char="•"/>
              <a:defRPr/>
            </a:lvl2pPr>
            <a:lvl3pPr indent="-342900" lvl="2" marL="1371600" algn="l">
              <a:spcBef>
                <a:spcPts val="360"/>
              </a:spcBef>
              <a:spcAft>
                <a:spcPts val="0"/>
              </a:spcAft>
              <a:buSzPts val="1800"/>
              <a:buChar char="•"/>
              <a:defRPr/>
            </a:lvl3pPr>
            <a:lvl4pPr indent="-342900" lvl="3" marL="1828800" algn="l">
              <a:spcBef>
                <a:spcPts val="360"/>
              </a:spcBef>
              <a:spcAft>
                <a:spcPts val="0"/>
              </a:spcAft>
              <a:buSzPts val="1800"/>
              <a:buChar char="•"/>
              <a:defRPr/>
            </a:lvl4pPr>
            <a:lvl5pPr indent="-342900" lvl="4" marL="2286000" algn="l">
              <a:spcBef>
                <a:spcPts val="360"/>
              </a:spcBef>
              <a:spcAft>
                <a:spcPts val="0"/>
              </a:spcAft>
              <a:buSzPts val="1800"/>
              <a:buChar char="•"/>
              <a:defRPr/>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80" name="Google Shape;80;p11"/>
          <p:cNvSpPr txBox="1"/>
          <p:nvPr>
            <p:ph idx="10" type="dt"/>
          </p:nvPr>
        </p:nvSpPr>
        <p:spPr>
          <a:xfrm>
            <a:off x="6248400" y="4656582"/>
            <a:ext cx="2133600" cy="273844"/>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1" name="Google Shape;81;p11"/>
          <p:cNvSpPr txBox="1"/>
          <p:nvPr>
            <p:ph idx="11" type="ftr"/>
          </p:nvPr>
        </p:nvSpPr>
        <p:spPr>
          <a:xfrm>
            <a:off x="762000" y="4656582"/>
            <a:ext cx="4873869" cy="27384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11"/>
          <p:cNvSpPr txBox="1"/>
          <p:nvPr>
            <p:ph idx="12" type="sldNum"/>
          </p:nvPr>
        </p:nvSpPr>
        <p:spPr>
          <a:xfrm>
            <a:off x="7620000" y="4265676"/>
            <a:ext cx="762000" cy="273844"/>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SzPts val="2400"/>
              <a:buNone/>
              <a:defRPr/>
            </a:lvl1pPr>
            <a:lvl2pPr indent="0" lvl="1" marL="0" algn="r">
              <a:lnSpc>
                <a:spcPct val="100000"/>
              </a:lnSpc>
              <a:spcBef>
                <a:spcPts val="0"/>
              </a:spcBef>
              <a:spcAft>
                <a:spcPts val="0"/>
              </a:spcAft>
              <a:buSzPts val="2400"/>
              <a:buNone/>
              <a:defRPr/>
            </a:lvl2pPr>
            <a:lvl3pPr indent="0" lvl="2" marL="0" algn="r">
              <a:lnSpc>
                <a:spcPct val="100000"/>
              </a:lnSpc>
              <a:spcBef>
                <a:spcPts val="0"/>
              </a:spcBef>
              <a:spcAft>
                <a:spcPts val="0"/>
              </a:spcAft>
              <a:buSzPts val="2400"/>
              <a:buNone/>
              <a:defRPr/>
            </a:lvl3pPr>
            <a:lvl4pPr indent="0" lvl="3" marL="0" algn="r">
              <a:lnSpc>
                <a:spcPct val="100000"/>
              </a:lnSpc>
              <a:spcBef>
                <a:spcPts val="0"/>
              </a:spcBef>
              <a:spcAft>
                <a:spcPts val="0"/>
              </a:spcAft>
              <a:buSzPts val="2400"/>
              <a:buNone/>
              <a:defRPr/>
            </a:lvl4pPr>
            <a:lvl5pPr indent="0" lvl="4" marL="0" algn="r">
              <a:lnSpc>
                <a:spcPct val="100000"/>
              </a:lnSpc>
              <a:spcBef>
                <a:spcPts val="0"/>
              </a:spcBef>
              <a:spcAft>
                <a:spcPts val="0"/>
              </a:spcAft>
              <a:buSzPts val="2400"/>
              <a:buNone/>
              <a:defRPr/>
            </a:lvl5pPr>
            <a:lvl6pPr indent="0" lvl="5" marL="0" algn="r">
              <a:lnSpc>
                <a:spcPct val="100000"/>
              </a:lnSpc>
              <a:spcBef>
                <a:spcPts val="0"/>
              </a:spcBef>
              <a:spcAft>
                <a:spcPts val="0"/>
              </a:spcAft>
              <a:buSzPts val="2400"/>
              <a:buNone/>
              <a:defRPr/>
            </a:lvl6pPr>
            <a:lvl7pPr indent="0" lvl="6" marL="0" algn="r">
              <a:lnSpc>
                <a:spcPct val="100000"/>
              </a:lnSpc>
              <a:spcBef>
                <a:spcPts val="0"/>
              </a:spcBef>
              <a:spcAft>
                <a:spcPts val="0"/>
              </a:spcAft>
              <a:buSzPts val="2400"/>
              <a:buNone/>
              <a:defRPr/>
            </a:lvl7pPr>
            <a:lvl8pPr indent="0" lvl="7" marL="0" algn="r">
              <a:lnSpc>
                <a:spcPct val="100000"/>
              </a:lnSpc>
              <a:spcBef>
                <a:spcPts val="0"/>
              </a:spcBef>
              <a:spcAft>
                <a:spcPts val="0"/>
              </a:spcAft>
              <a:buSzPts val="2400"/>
              <a:buNone/>
              <a:defRPr/>
            </a:lvl8pPr>
            <a:lvl9pPr indent="0" lvl="8" marL="0" algn="r">
              <a:lnSpc>
                <a:spcPct val="100000"/>
              </a:lnSpc>
              <a:spcBef>
                <a:spcPts val="0"/>
              </a:spcBef>
              <a:spcAft>
                <a:spcPts val="0"/>
              </a:spcAft>
              <a:buSzPts val="240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83" name="Shape 83"/>
        <p:cNvGrpSpPr/>
        <p:nvPr/>
      </p:nvGrpSpPr>
      <p:grpSpPr>
        <a:xfrm>
          <a:off x="0" y="0"/>
          <a:ext cx="0" cy="0"/>
          <a:chOff x="0" y="0"/>
          <a:chExt cx="0" cy="0"/>
        </a:xfrm>
      </p:grpSpPr>
      <p:sp>
        <p:nvSpPr>
          <p:cNvPr id="84" name="Google Shape;84;p12"/>
          <p:cNvSpPr txBox="1"/>
          <p:nvPr>
            <p:ph type="title"/>
          </p:nvPr>
        </p:nvSpPr>
        <p:spPr>
          <a:xfrm rot="5400000">
            <a:off x="-352425" y="1628775"/>
            <a:ext cx="4057649" cy="182880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 name="Google Shape;85;p12"/>
          <p:cNvSpPr txBox="1"/>
          <p:nvPr>
            <p:ph idx="1" type="body"/>
          </p:nvPr>
        </p:nvSpPr>
        <p:spPr>
          <a:xfrm rot="5400000">
            <a:off x="3619500" y="-514349"/>
            <a:ext cx="3657600" cy="5715000"/>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SzPts val="1800"/>
              <a:buChar char="•"/>
              <a:defRPr/>
            </a:lvl1pPr>
            <a:lvl2pPr indent="-342900" lvl="1" marL="914400" algn="l">
              <a:spcBef>
                <a:spcPts val="360"/>
              </a:spcBef>
              <a:spcAft>
                <a:spcPts val="0"/>
              </a:spcAft>
              <a:buSzPts val="1800"/>
              <a:buChar char="•"/>
              <a:defRPr/>
            </a:lvl2pPr>
            <a:lvl3pPr indent="-342900" lvl="2" marL="1371600" algn="l">
              <a:spcBef>
                <a:spcPts val="360"/>
              </a:spcBef>
              <a:spcAft>
                <a:spcPts val="0"/>
              </a:spcAft>
              <a:buSzPts val="1800"/>
              <a:buChar char="•"/>
              <a:defRPr/>
            </a:lvl3pPr>
            <a:lvl4pPr indent="-342900" lvl="3" marL="1828800" algn="l">
              <a:spcBef>
                <a:spcPts val="360"/>
              </a:spcBef>
              <a:spcAft>
                <a:spcPts val="0"/>
              </a:spcAft>
              <a:buSzPts val="1800"/>
              <a:buChar char="•"/>
              <a:defRPr/>
            </a:lvl4pPr>
            <a:lvl5pPr indent="-342900" lvl="4" marL="2286000" algn="l">
              <a:spcBef>
                <a:spcPts val="360"/>
              </a:spcBef>
              <a:spcAft>
                <a:spcPts val="0"/>
              </a:spcAft>
              <a:buSzPts val="1800"/>
              <a:buChar char="•"/>
              <a:defRPr/>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86" name="Google Shape;86;p12"/>
          <p:cNvSpPr txBox="1"/>
          <p:nvPr>
            <p:ph idx="10" type="dt"/>
          </p:nvPr>
        </p:nvSpPr>
        <p:spPr>
          <a:xfrm>
            <a:off x="6248400" y="4656582"/>
            <a:ext cx="2133600" cy="273844"/>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7" name="Google Shape;87;p12"/>
          <p:cNvSpPr txBox="1"/>
          <p:nvPr>
            <p:ph idx="11" type="ftr"/>
          </p:nvPr>
        </p:nvSpPr>
        <p:spPr>
          <a:xfrm>
            <a:off x="762000" y="4656582"/>
            <a:ext cx="4873869" cy="27384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8" name="Google Shape;88;p12"/>
          <p:cNvSpPr txBox="1"/>
          <p:nvPr>
            <p:ph idx="12" type="sldNum"/>
          </p:nvPr>
        </p:nvSpPr>
        <p:spPr>
          <a:xfrm>
            <a:off x="7620000" y="4265676"/>
            <a:ext cx="762000" cy="273844"/>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SzPts val="2400"/>
              <a:buNone/>
              <a:defRPr/>
            </a:lvl1pPr>
            <a:lvl2pPr indent="0" lvl="1" marL="0" algn="r">
              <a:lnSpc>
                <a:spcPct val="100000"/>
              </a:lnSpc>
              <a:spcBef>
                <a:spcPts val="0"/>
              </a:spcBef>
              <a:spcAft>
                <a:spcPts val="0"/>
              </a:spcAft>
              <a:buSzPts val="2400"/>
              <a:buNone/>
              <a:defRPr/>
            </a:lvl2pPr>
            <a:lvl3pPr indent="0" lvl="2" marL="0" algn="r">
              <a:lnSpc>
                <a:spcPct val="100000"/>
              </a:lnSpc>
              <a:spcBef>
                <a:spcPts val="0"/>
              </a:spcBef>
              <a:spcAft>
                <a:spcPts val="0"/>
              </a:spcAft>
              <a:buSzPts val="2400"/>
              <a:buNone/>
              <a:defRPr/>
            </a:lvl3pPr>
            <a:lvl4pPr indent="0" lvl="3" marL="0" algn="r">
              <a:lnSpc>
                <a:spcPct val="100000"/>
              </a:lnSpc>
              <a:spcBef>
                <a:spcPts val="0"/>
              </a:spcBef>
              <a:spcAft>
                <a:spcPts val="0"/>
              </a:spcAft>
              <a:buSzPts val="2400"/>
              <a:buNone/>
              <a:defRPr/>
            </a:lvl4pPr>
            <a:lvl5pPr indent="0" lvl="4" marL="0" algn="r">
              <a:lnSpc>
                <a:spcPct val="100000"/>
              </a:lnSpc>
              <a:spcBef>
                <a:spcPts val="0"/>
              </a:spcBef>
              <a:spcAft>
                <a:spcPts val="0"/>
              </a:spcAft>
              <a:buSzPts val="2400"/>
              <a:buNone/>
              <a:defRPr/>
            </a:lvl5pPr>
            <a:lvl6pPr indent="0" lvl="5" marL="0" algn="r">
              <a:lnSpc>
                <a:spcPct val="100000"/>
              </a:lnSpc>
              <a:spcBef>
                <a:spcPts val="0"/>
              </a:spcBef>
              <a:spcAft>
                <a:spcPts val="0"/>
              </a:spcAft>
              <a:buSzPts val="2400"/>
              <a:buNone/>
              <a:defRPr/>
            </a:lvl6pPr>
            <a:lvl7pPr indent="0" lvl="6" marL="0" algn="r">
              <a:lnSpc>
                <a:spcPct val="100000"/>
              </a:lnSpc>
              <a:spcBef>
                <a:spcPts val="0"/>
              </a:spcBef>
              <a:spcAft>
                <a:spcPts val="0"/>
              </a:spcAft>
              <a:buSzPts val="2400"/>
              <a:buNone/>
              <a:defRPr/>
            </a:lvl7pPr>
            <a:lvl8pPr indent="0" lvl="7" marL="0" algn="r">
              <a:lnSpc>
                <a:spcPct val="100000"/>
              </a:lnSpc>
              <a:spcBef>
                <a:spcPts val="0"/>
              </a:spcBef>
              <a:spcAft>
                <a:spcPts val="0"/>
              </a:spcAft>
              <a:buSzPts val="2400"/>
              <a:buNone/>
              <a:defRPr/>
            </a:lvl8pPr>
            <a:lvl9pPr indent="0" lvl="8" marL="0" algn="r">
              <a:lnSpc>
                <a:spcPct val="100000"/>
              </a:lnSpc>
              <a:spcBef>
                <a:spcPts val="0"/>
              </a:spcBef>
              <a:spcAft>
                <a:spcPts val="0"/>
              </a:spcAft>
              <a:buSzPts val="240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theme" Target="../theme/theme1.xml"/><Relationship Id="rId12" Type="http://schemas.openxmlformats.org/officeDocument/2006/relationships/slideLayout" Target="../slideLayouts/slideLayout11.xml"/><Relationship Id="rId1" Type="http://schemas.openxmlformats.org/officeDocument/2006/relationships/image" Target="../media/image2.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5" name="Shape 5"/>
        <p:cNvGrpSpPr/>
        <p:nvPr/>
      </p:nvGrpSpPr>
      <p:grpSpPr>
        <a:xfrm>
          <a:off x="0" y="0"/>
          <a:ext cx="0" cy="0"/>
          <a:chOff x="0" y="0"/>
          <a:chExt cx="0" cy="0"/>
        </a:xfrm>
      </p:grpSpPr>
      <p:sp>
        <p:nvSpPr>
          <p:cNvPr id="6" name="Google Shape;6;p1"/>
          <p:cNvSpPr txBox="1"/>
          <p:nvPr>
            <p:ph type="title"/>
          </p:nvPr>
        </p:nvSpPr>
        <p:spPr>
          <a:xfrm>
            <a:off x="762000" y="3429000"/>
            <a:ext cx="6781800" cy="120015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Clr>
                <a:srgbClr val="262626"/>
              </a:buClr>
              <a:buSzPts val="5400"/>
              <a:buFont typeface="Aharoni"/>
              <a:buNone/>
              <a:defRPr b="0" i="0" sz="5400" u="none" cap="none" strike="noStrike">
                <a:solidFill>
                  <a:srgbClr val="262626"/>
                </a:solidFill>
                <a:latin typeface="Aharoni"/>
                <a:ea typeface="Aharoni"/>
                <a:cs typeface="Aharoni"/>
                <a:sym typeface="Aharoni"/>
              </a:defRPr>
            </a:lvl1pPr>
            <a:lvl2pPr lvl="1" marR="0" rtl="0" algn="l">
              <a:spcBef>
                <a:spcPts val="0"/>
              </a:spcBef>
              <a:spcAft>
                <a:spcPts val="0"/>
              </a:spcAft>
              <a:buSzPts val="1400"/>
              <a:buNone/>
              <a:defRPr b="0" i="0" sz="1800" u="none" cap="none" strike="noStrike">
                <a:solidFill>
                  <a:schemeClr val="dk2"/>
                </a:solidFill>
              </a:defRPr>
            </a:lvl2pPr>
            <a:lvl3pPr lvl="2" marR="0" rtl="0" algn="l">
              <a:spcBef>
                <a:spcPts val="0"/>
              </a:spcBef>
              <a:spcAft>
                <a:spcPts val="0"/>
              </a:spcAft>
              <a:buSzPts val="1400"/>
              <a:buNone/>
              <a:defRPr b="0" i="0" sz="1800" u="none" cap="none" strike="noStrike">
                <a:solidFill>
                  <a:schemeClr val="dk2"/>
                </a:solidFill>
              </a:defRPr>
            </a:lvl3pPr>
            <a:lvl4pPr lvl="3" marR="0" rtl="0" algn="l">
              <a:spcBef>
                <a:spcPts val="0"/>
              </a:spcBef>
              <a:spcAft>
                <a:spcPts val="0"/>
              </a:spcAft>
              <a:buSzPts val="1400"/>
              <a:buNone/>
              <a:defRPr b="0" i="0" sz="1800" u="none" cap="none" strike="noStrike">
                <a:solidFill>
                  <a:schemeClr val="dk2"/>
                </a:solidFill>
              </a:defRPr>
            </a:lvl4pPr>
            <a:lvl5pPr lvl="4" marR="0" rtl="0" algn="l">
              <a:spcBef>
                <a:spcPts val="0"/>
              </a:spcBef>
              <a:spcAft>
                <a:spcPts val="0"/>
              </a:spcAft>
              <a:buSzPts val="1400"/>
              <a:buNone/>
              <a:defRPr b="0" i="0" sz="1800" u="none" cap="none" strike="noStrike">
                <a:solidFill>
                  <a:schemeClr val="dk2"/>
                </a:solidFill>
              </a:defRPr>
            </a:lvl5pPr>
            <a:lvl6pPr lvl="5" marR="0" rtl="0" algn="l">
              <a:spcBef>
                <a:spcPts val="0"/>
              </a:spcBef>
              <a:spcAft>
                <a:spcPts val="0"/>
              </a:spcAft>
              <a:buSzPts val="1400"/>
              <a:buNone/>
              <a:defRPr b="0" i="0" sz="1800" u="none" cap="none" strike="noStrike">
                <a:solidFill>
                  <a:schemeClr val="dk2"/>
                </a:solidFill>
              </a:defRPr>
            </a:lvl6pPr>
            <a:lvl7pPr lvl="6" marR="0" rtl="0" algn="l">
              <a:spcBef>
                <a:spcPts val="0"/>
              </a:spcBef>
              <a:spcAft>
                <a:spcPts val="0"/>
              </a:spcAft>
              <a:buSzPts val="1400"/>
              <a:buNone/>
              <a:defRPr b="0" i="0" sz="1800" u="none" cap="none" strike="noStrike">
                <a:solidFill>
                  <a:schemeClr val="dk2"/>
                </a:solidFill>
              </a:defRPr>
            </a:lvl7pPr>
            <a:lvl8pPr lvl="7" marR="0" rtl="0" algn="l">
              <a:spcBef>
                <a:spcPts val="0"/>
              </a:spcBef>
              <a:spcAft>
                <a:spcPts val="0"/>
              </a:spcAft>
              <a:buSzPts val="1400"/>
              <a:buNone/>
              <a:defRPr b="0" i="0" sz="1800" u="none" cap="none" strike="noStrike">
                <a:solidFill>
                  <a:schemeClr val="dk2"/>
                </a:solidFill>
              </a:defRPr>
            </a:lvl8pPr>
            <a:lvl9pPr lvl="8" marR="0" rtl="0" algn="l">
              <a:spcBef>
                <a:spcPts val="0"/>
              </a:spcBef>
              <a:spcAft>
                <a:spcPts val="0"/>
              </a:spcAft>
              <a:buSzPts val="1400"/>
              <a:buNone/>
              <a:defRPr b="0" i="0" sz="1800" u="none" cap="none" strike="noStrike">
                <a:solidFill>
                  <a:schemeClr val="dk2"/>
                </a:solidFill>
              </a:defRPr>
            </a:lvl9pPr>
          </a:lstStyle>
          <a:p/>
        </p:txBody>
      </p:sp>
      <p:sp>
        <p:nvSpPr>
          <p:cNvPr id="7" name="Google Shape;7;p1"/>
          <p:cNvSpPr txBox="1"/>
          <p:nvPr>
            <p:ph idx="1" type="body"/>
          </p:nvPr>
        </p:nvSpPr>
        <p:spPr>
          <a:xfrm>
            <a:off x="762000" y="514350"/>
            <a:ext cx="7543800" cy="2914650"/>
          </a:xfrm>
          <a:prstGeom prst="rect">
            <a:avLst/>
          </a:prstGeom>
          <a:noFill/>
          <a:ln>
            <a:noFill/>
          </a:ln>
        </p:spPr>
        <p:txBody>
          <a:bodyPr anchorCtr="0" anchor="ctr" bIns="45700" lIns="91425" spcFirstLastPara="1" rIns="91425" wrap="square" tIns="45700">
            <a:noAutofit/>
          </a:bodyPr>
          <a:lstStyle>
            <a:lvl1pPr indent="-381000" lvl="0" marL="457200" marR="0" rtl="0" algn="l">
              <a:spcBef>
                <a:spcPts val="480"/>
              </a:spcBef>
              <a:spcAft>
                <a:spcPts val="0"/>
              </a:spcAft>
              <a:buClr>
                <a:schemeClr val="accent1"/>
              </a:buClr>
              <a:buSzPts val="2400"/>
              <a:buFont typeface="Arial"/>
              <a:buChar char="•"/>
              <a:defRPr b="0" i="0" sz="2400" u="none" cap="none" strike="noStrike">
                <a:solidFill>
                  <a:schemeClr val="dk2"/>
                </a:solidFill>
                <a:latin typeface="Candara"/>
                <a:ea typeface="Candara"/>
                <a:cs typeface="Candara"/>
                <a:sym typeface="Candara"/>
              </a:defRPr>
            </a:lvl1pPr>
            <a:lvl2pPr indent="-368300" lvl="1" marL="914400" marR="0" rtl="0" algn="l">
              <a:spcBef>
                <a:spcPts val="440"/>
              </a:spcBef>
              <a:spcAft>
                <a:spcPts val="0"/>
              </a:spcAft>
              <a:buClr>
                <a:schemeClr val="accent1"/>
              </a:buClr>
              <a:buSzPts val="2200"/>
              <a:buFont typeface="Arial"/>
              <a:buChar char="•"/>
              <a:defRPr b="0" i="0" sz="2200" u="none" cap="none" strike="noStrike">
                <a:solidFill>
                  <a:schemeClr val="dk2"/>
                </a:solidFill>
                <a:latin typeface="Candara"/>
                <a:ea typeface="Candara"/>
                <a:cs typeface="Candara"/>
                <a:sym typeface="Candara"/>
              </a:defRPr>
            </a:lvl2pPr>
            <a:lvl3pPr indent="-355600" lvl="2" marL="1371600" marR="0" rtl="0" algn="l">
              <a:spcBef>
                <a:spcPts val="400"/>
              </a:spcBef>
              <a:spcAft>
                <a:spcPts val="0"/>
              </a:spcAft>
              <a:buClr>
                <a:schemeClr val="accent1"/>
              </a:buClr>
              <a:buSzPts val="2000"/>
              <a:buFont typeface="Arial"/>
              <a:buChar char="•"/>
              <a:defRPr b="0" i="0" sz="2000" u="none" cap="none" strike="noStrike">
                <a:solidFill>
                  <a:schemeClr val="dk2"/>
                </a:solidFill>
                <a:latin typeface="Candara"/>
                <a:ea typeface="Candara"/>
                <a:cs typeface="Candara"/>
                <a:sym typeface="Candara"/>
              </a:defRPr>
            </a:lvl3pPr>
            <a:lvl4pPr indent="-342900" lvl="3" marL="1828800" marR="0" rtl="0" algn="l">
              <a:spcBef>
                <a:spcPts val="360"/>
              </a:spcBef>
              <a:spcAft>
                <a:spcPts val="0"/>
              </a:spcAft>
              <a:buClr>
                <a:schemeClr val="accent1"/>
              </a:buClr>
              <a:buSzPts val="1800"/>
              <a:buFont typeface="Arial"/>
              <a:buChar char="•"/>
              <a:defRPr b="0" i="0" sz="1800" u="none" cap="none" strike="noStrike">
                <a:solidFill>
                  <a:schemeClr val="dk2"/>
                </a:solidFill>
                <a:latin typeface="Candara"/>
                <a:ea typeface="Candara"/>
                <a:cs typeface="Candara"/>
                <a:sym typeface="Candara"/>
              </a:defRPr>
            </a:lvl4pPr>
            <a:lvl5pPr indent="-342900" lvl="4" marL="2286000" marR="0" rtl="0" algn="l">
              <a:spcBef>
                <a:spcPts val="360"/>
              </a:spcBef>
              <a:spcAft>
                <a:spcPts val="0"/>
              </a:spcAft>
              <a:buClr>
                <a:schemeClr val="accent1"/>
              </a:buClr>
              <a:buSzPts val="1800"/>
              <a:buFont typeface="Arial"/>
              <a:buChar char="•"/>
              <a:defRPr b="0" i="0" sz="1800" u="none" cap="none" strike="noStrike">
                <a:solidFill>
                  <a:schemeClr val="dk2"/>
                </a:solidFill>
                <a:latin typeface="Candara"/>
                <a:ea typeface="Candara"/>
                <a:cs typeface="Candara"/>
                <a:sym typeface="Candara"/>
              </a:defRPr>
            </a:lvl5pPr>
            <a:lvl6pPr indent="-330200" lvl="5" marL="2743200" marR="0" rtl="0" algn="l">
              <a:spcBef>
                <a:spcPts val="320"/>
              </a:spcBef>
              <a:spcAft>
                <a:spcPts val="0"/>
              </a:spcAft>
              <a:buClr>
                <a:schemeClr val="accent1"/>
              </a:buClr>
              <a:buSzPts val="1600"/>
              <a:buFont typeface="Arial"/>
              <a:buChar char="•"/>
              <a:defRPr b="0" i="0" sz="1600" u="none" cap="none" strike="noStrike">
                <a:solidFill>
                  <a:schemeClr val="dk2"/>
                </a:solidFill>
                <a:latin typeface="Times New Roman"/>
                <a:ea typeface="Times New Roman"/>
                <a:cs typeface="Times New Roman"/>
                <a:sym typeface="Times New Roman"/>
              </a:defRPr>
            </a:lvl6pPr>
            <a:lvl7pPr indent="-330200" lvl="6" marL="3200400" marR="0" rtl="0" algn="l">
              <a:spcBef>
                <a:spcPts val="320"/>
              </a:spcBef>
              <a:spcAft>
                <a:spcPts val="0"/>
              </a:spcAft>
              <a:buClr>
                <a:schemeClr val="accent1"/>
              </a:buClr>
              <a:buSzPts val="1600"/>
              <a:buFont typeface="Arial"/>
              <a:buChar char="•"/>
              <a:defRPr b="0" i="0" sz="1600" u="none" cap="none" strike="noStrike">
                <a:solidFill>
                  <a:schemeClr val="dk2"/>
                </a:solidFill>
                <a:latin typeface="Times New Roman"/>
                <a:ea typeface="Times New Roman"/>
                <a:cs typeface="Times New Roman"/>
                <a:sym typeface="Times New Roman"/>
              </a:defRPr>
            </a:lvl7pPr>
            <a:lvl8pPr indent="-330200" lvl="7" marL="3657600" marR="0" rtl="0" algn="l">
              <a:spcBef>
                <a:spcPts val="320"/>
              </a:spcBef>
              <a:spcAft>
                <a:spcPts val="0"/>
              </a:spcAft>
              <a:buClr>
                <a:schemeClr val="accent1"/>
              </a:buClr>
              <a:buSzPts val="1600"/>
              <a:buFont typeface="Arial"/>
              <a:buChar char="•"/>
              <a:defRPr b="0" i="0" sz="1600" u="none" cap="none" strike="noStrike">
                <a:solidFill>
                  <a:schemeClr val="dk2"/>
                </a:solidFill>
                <a:latin typeface="Times New Roman"/>
                <a:ea typeface="Times New Roman"/>
                <a:cs typeface="Times New Roman"/>
                <a:sym typeface="Times New Roman"/>
              </a:defRPr>
            </a:lvl8pPr>
            <a:lvl9pPr indent="-330200" lvl="8" marL="4114800" marR="0" rtl="0" algn="l">
              <a:spcBef>
                <a:spcPts val="320"/>
              </a:spcBef>
              <a:spcAft>
                <a:spcPts val="0"/>
              </a:spcAft>
              <a:buClr>
                <a:schemeClr val="accent1"/>
              </a:buClr>
              <a:buSzPts val="1600"/>
              <a:buFont typeface="Arial"/>
              <a:buChar char="•"/>
              <a:defRPr b="0" i="0" sz="1600" u="none" cap="none" strike="noStrike">
                <a:solidFill>
                  <a:schemeClr val="dk2"/>
                </a:solidFill>
                <a:latin typeface="Times New Roman"/>
                <a:ea typeface="Times New Roman"/>
                <a:cs typeface="Times New Roman"/>
                <a:sym typeface="Times New Roman"/>
              </a:defRPr>
            </a:lvl9pPr>
          </a:lstStyle>
          <a:p/>
        </p:txBody>
      </p:sp>
      <p:sp>
        <p:nvSpPr>
          <p:cNvPr id="8" name="Google Shape;8;p1"/>
          <p:cNvSpPr txBox="1"/>
          <p:nvPr>
            <p:ph idx="10" type="dt"/>
          </p:nvPr>
        </p:nvSpPr>
        <p:spPr>
          <a:xfrm>
            <a:off x="6248400" y="4656582"/>
            <a:ext cx="2133600" cy="273844"/>
          </a:xfrm>
          <a:prstGeom prst="rect">
            <a:avLst/>
          </a:prstGeom>
          <a:noFill/>
          <a:ln>
            <a:noFill/>
          </a:ln>
        </p:spPr>
        <p:txBody>
          <a:bodyPr anchorCtr="0" anchor="ctr" bIns="45700" lIns="91425" spcFirstLastPara="1" rIns="91425" wrap="square" tIns="45700">
            <a:noAutofit/>
          </a:bodyPr>
          <a:lstStyle>
            <a:lvl1pPr lvl="0" marR="0" rtl="0" algn="r">
              <a:lnSpc>
                <a:spcPct val="100000"/>
              </a:lnSpc>
              <a:spcBef>
                <a:spcPts val="0"/>
              </a:spcBef>
              <a:spcAft>
                <a:spcPts val="0"/>
              </a:spcAft>
              <a:buSzPts val="1400"/>
              <a:buNone/>
              <a:defRPr b="1" i="0" sz="1200" u="none" cap="none" strike="noStrike">
                <a:solidFill>
                  <a:srgbClr val="444444"/>
                </a:solidFill>
                <a:latin typeface="Times New Roman"/>
                <a:ea typeface="Times New Roman"/>
                <a:cs typeface="Times New Roman"/>
                <a:sym typeface="Times New Roman"/>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9" name="Google Shape;9;p1"/>
          <p:cNvSpPr txBox="1"/>
          <p:nvPr>
            <p:ph idx="11" type="ftr"/>
          </p:nvPr>
        </p:nvSpPr>
        <p:spPr>
          <a:xfrm>
            <a:off x="762000" y="4656582"/>
            <a:ext cx="4873869" cy="273844"/>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SzPts val="1400"/>
              <a:buNone/>
              <a:defRPr b="1" i="0" sz="1200" u="none" cap="none" strike="noStrike">
                <a:solidFill>
                  <a:srgbClr val="444444"/>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10" name="Google Shape;10;p1"/>
          <p:cNvSpPr txBox="1"/>
          <p:nvPr>
            <p:ph idx="12" type="sldNum"/>
          </p:nvPr>
        </p:nvSpPr>
        <p:spPr>
          <a:xfrm>
            <a:off x="7620000" y="4265676"/>
            <a:ext cx="762000" cy="273844"/>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2400"/>
              <a:buFont typeface="Arial"/>
              <a:buNone/>
              <a:defRPr b="0" i="0" sz="2400" u="none" cap="none" strike="noStrike">
                <a:solidFill>
                  <a:srgbClr val="262626"/>
                </a:solidFill>
                <a:latin typeface="Impact"/>
                <a:ea typeface="Impact"/>
                <a:cs typeface="Impact"/>
                <a:sym typeface="Impact"/>
              </a:defRPr>
            </a:lvl1pPr>
            <a:lvl2pPr indent="0" lvl="1" marL="0" marR="0" rtl="0" algn="r">
              <a:lnSpc>
                <a:spcPct val="100000"/>
              </a:lnSpc>
              <a:spcBef>
                <a:spcPts val="0"/>
              </a:spcBef>
              <a:spcAft>
                <a:spcPts val="0"/>
              </a:spcAft>
              <a:buClr>
                <a:srgbClr val="000000"/>
              </a:buClr>
              <a:buSzPts val="2400"/>
              <a:buFont typeface="Arial"/>
              <a:buNone/>
              <a:defRPr b="0" i="0" sz="2400" u="none" cap="none" strike="noStrike">
                <a:solidFill>
                  <a:srgbClr val="262626"/>
                </a:solidFill>
                <a:latin typeface="Impact"/>
                <a:ea typeface="Impact"/>
                <a:cs typeface="Impact"/>
                <a:sym typeface="Impact"/>
              </a:defRPr>
            </a:lvl2pPr>
            <a:lvl3pPr indent="0" lvl="2" marL="0" marR="0" rtl="0" algn="r">
              <a:lnSpc>
                <a:spcPct val="100000"/>
              </a:lnSpc>
              <a:spcBef>
                <a:spcPts val="0"/>
              </a:spcBef>
              <a:spcAft>
                <a:spcPts val="0"/>
              </a:spcAft>
              <a:buClr>
                <a:srgbClr val="000000"/>
              </a:buClr>
              <a:buSzPts val="2400"/>
              <a:buFont typeface="Arial"/>
              <a:buNone/>
              <a:defRPr b="0" i="0" sz="2400" u="none" cap="none" strike="noStrike">
                <a:solidFill>
                  <a:srgbClr val="262626"/>
                </a:solidFill>
                <a:latin typeface="Impact"/>
                <a:ea typeface="Impact"/>
                <a:cs typeface="Impact"/>
                <a:sym typeface="Impact"/>
              </a:defRPr>
            </a:lvl3pPr>
            <a:lvl4pPr indent="0" lvl="3" marL="0" marR="0" rtl="0" algn="r">
              <a:lnSpc>
                <a:spcPct val="100000"/>
              </a:lnSpc>
              <a:spcBef>
                <a:spcPts val="0"/>
              </a:spcBef>
              <a:spcAft>
                <a:spcPts val="0"/>
              </a:spcAft>
              <a:buClr>
                <a:srgbClr val="000000"/>
              </a:buClr>
              <a:buSzPts val="2400"/>
              <a:buFont typeface="Arial"/>
              <a:buNone/>
              <a:defRPr b="0" i="0" sz="2400" u="none" cap="none" strike="noStrike">
                <a:solidFill>
                  <a:srgbClr val="262626"/>
                </a:solidFill>
                <a:latin typeface="Impact"/>
                <a:ea typeface="Impact"/>
                <a:cs typeface="Impact"/>
                <a:sym typeface="Impact"/>
              </a:defRPr>
            </a:lvl4pPr>
            <a:lvl5pPr indent="0" lvl="4" marL="0" marR="0" rtl="0" algn="r">
              <a:lnSpc>
                <a:spcPct val="100000"/>
              </a:lnSpc>
              <a:spcBef>
                <a:spcPts val="0"/>
              </a:spcBef>
              <a:spcAft>
                <a:spcPts val="0"/>
              </a:spcAft>
              <a:buClr>
                <a:srgbClr val="000000"/>
              </a:buClr>
              <a:buSzPts val="2400"/>
              <a:buFont typeface="Arial"/>
              <a:buNone/>
              <a:defRPr b="0" i="0" sz="2400" u="none" cap="none" strike="noStrike">
                <a:solidFill>
                  <a:srgbClr val="262626"/>
                </a:solidFill>
                <a:latin typeface="Impact"/>
                <a:ea typeface="Impact"/>
                <a:cs typeface="Impact"/>
                <a:sym typeface="Impact"/>
              </a:defRPr>
            </a:lvl5pPr>
            <a:lvl6pPr indent="0" lvl="5" marL="0" marR="0" rtl="0" algn="r">
              <a:lnSpc>
                <a:spcPct val="100000"/>
              </a:lnSpc>
              <a:spcBef>
                <a:spcPts val="0"/>
              </a:spcBef>
              <a:spcAft>
                <a:spcPts val="0"/>
              </a:spcAft>
              <a:buClr>
                <a:srgbClr val="000000"/>
              </a:buClr>
              <a:buSzPts val="2400"/>
              <a:buFont typeface="Arial"/>
              <a:buNone/>
              <a:defRPr b="0" i="0" sz="2400" u="none" cap="none" strike="noStrike">
                <a:solidFill>
                  <a:srgbClr val="262626"/>
                </a:solidFill>
                <a:latin typeface="Impact"/>
                <a:ea typeface="Impact"/>
                <a:cs typeface="Impact"/>
                <a:sym typeface="Impact"/>
              </a:defRPr>
            </a:lvl6pPr>
            <a:lvl7pPr indent="0" lvl="6" marL="0" marR="0" rtl="0" algn="r">
              <a:lnSpc>
                <a:spcPct val="100000"/>
              </a:lnSpc>
              <a:spcBef>
                <a:spcPts val="0"/>
              </a:spcBef>
              <a:spcAft>
                <a:spcPts val="0"/>
              </a:spcAft>
              <a:buClr>
                <a:srgbClr val="000000"/>
              </a:buClr>
              <a:buSzPts val="2400"/>
              <a:buFont typeface="Arial"/>
              <a:buNone/>
              <a:defRPr b="0" i="0" sz="2400" u="none" cap="none" strike="noStrike">
                <a:solidFill>
                  <a:srgbClr val="262626"/>
                </a:solidFill>
                <a:latin typeface="Impact"/>
                <a:ea typeface="Impact"/>
                <a:cs typeface="Impact"/>
                <a:sym typeface="Impact"/>
              </a:defRPr>
            </a:lvl7pPr>
            <a:lvl8pPr indent="0" lvl="7" marL="0" marR="0" rtl="0" algn="r">
              <a:lnSpc>
                <a:spcPct val="100000"/>
              </a:lnSpc>
              <a:spcBef>
                <a:spcPts val="0"/>
              </a:spcBef>
              <a:spcAft>
                <a:spcPts val="0"/>
              </a:spcAft>
              <a:buClr>
                <a:srgbClr val="000000"/>
              </a:buClr>
              <a:buSzPts val="2400"/>
              <a:buFont typeface="Arial"/>
              <a:buNone/>
              <a:defRPr b="0" i="0" sz="2400" u="none" cap="none" strike="noStrike">
                <a:solidFill>
                  <a:srgbClr val="262626"/>
                </a:solidFill>
                <a:latin typeface="Impact"/>
                <a:ea typeface="Impact"/>
                <a:cs typeface="Impact"/>
                <a:sym typeface="Impact"/>
              </a:defRPr>
            </a:lvl8pPr>
            <a:lvl9pPr indent="0" lvl="8" marL="0" marR="0" rtl="0" algn="r">
              <a:lnSpc>
                <a:spcPct val="100000"/>
              </a:lnSpc>
              <a:spcBef>
                <a:spcPts val="0"/>
              </a:spcBef>
              <a:spcAft>
                <a:spcPts val="0"/>
              </a:spcAft>
              <a:buClr>
                <a:srgbClr val="000000"/>
              </a:buClr>
              <a:buSzPts val="2400"/>
              <a:buFont typeface="Arial"/>
              <a:buNone/>
              <a:defRPr b="0" i="0" sz="2400" u="none" cap="none" strike="noStrike">
                <a:solidFill>
                  <a:srgbClr val="262626"/>
                </a:solidFill>
                <a:latin typeface="Impact"/>
                <a:ea typeface="Impact"/>
                <a:cs typeface="Impact"/>
                <a:sym typeface="Impact"/>
              </a:defRPr>
            </a:lvl9pPr>
          </a:lstStyle>
          <a:p>
            <a:pPr indent="0" lvl="0" marL="0" rtl="0" algn="r">
              <a:spcBef>
                <a:spcPts val="0"/>
              </a:spcBef>
              <a:spcAft>
                <a:spcPts val="0"/>
              </a:spcAft>
              <a:buNone/>
            </a:pPr>
            <a:fld id="{00000000-1234-1234-1234-123412341234}" type="slidenum">
              <a:rPr lang="en-GB"/>
              <a:t>‹#›</a:t>
            </a:fld>
            <a:endParaRPr/>
          </a:p>
        </p:txBody>
      </p:sp>
      <p:sp>
        <p:nvSpPr>
          <p:cNvPr id="11" name="Google Shape;11;p1"/>
          <p:cNvSpPr/>
          <p:nvPr/>
        </p:nvSpPr>
        <p:spPr>
          <a:xfrm>
            <a:off x="777240" y="0"/>
            <a:ext cx="7543800" cy="28575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2" name="Google Shape;12;p1"/>
          <p:cNvSpPr/>
          <p:nvPr/>
        </p:nvSpPr>
        <p:spPr>
          <a:xfrm>
            <a:off x="777240" y="4629150"/>
            <a:ext cx="7543800" cy="20574"/>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hyperlink" Target="https://www.youtube.com/watch?v=f6LKl4RKIew&amp;t=191s" TargetMode="External"/><Relationship Id="rId4" Type="http://schemas.openxmlformats.org/officeDocument/2006/relationships/hyperlink" Target="https://youtu.be/dyK5NZIm1X4"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hyperlink" Target="https://www.theguardian.com/media/2012/nov/28/leveson-inquiry-press-police-politicians" TargetMode="External"/><Relationship Id="rId4" Type="http://schemas.openxmlformats.org/officeDocument/2006/relationships/hyperlink" Target="https://hackinginquiry.org/" TargetMode="External"/><Relationship Id="rId5" Type="http://schemas.openxmlformats.org/officeDocument/2006/relationships/image" Target="../media/image1.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7.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5.jpg"/><Relationship Id="rId4" Type="http://schemas.openxmlformats.org/officeDocument/2006/relationships/image" Target="../media/image6.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hyperlink" Target="https://tabloidcorrections.wordpress.com/"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3.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4.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9.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hyperlink" Target="https://www.theguardian.com/law/2014/jun/13/jail-someone-for-being-offensive-twitter-facebook"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hyperlink" Target="https://www.youtube.com/watch?v=1aTApGWVGoI" TargetMode="External"/><Relationship Id="rId4" Type="http://schemas.openxmlformats.org/officeDocument/2006/relationships/hyperlink" Target="https://www.youtube.com/watch?v=UQcCIzjz9_s"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10.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sp>
        <p:nvSpPr>
          <p:cNvPr id="93" name="Google Shape;93;p13"/>
          <p:cNvSpPr txBox="1"/>
          <p:nvPr>
            <p:ph type="ctrTitle"/>
          </p:nvPr>
        </p:nvSpPr>
        <p:spPr>
          <a:xfrm>
            <a:off x="683568" y="1231665"/>
            <a:ext cx="7772400" cy="1102519"/>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400"/>
              <a:buFont typeface="Calibri"/>
              <a:buNone/>
            </a:pPr>
            <a:r>
              <a:rPr b="1" lang="en-GB" sz="4800">
                <a:solidFill>
                  <a:schemeClr val="lt1"/>
                </a:solidFill>
              </a:rPr>
              <a:t>Regulation of the press</a:t>
            </a:r>
            <a:endParaRPr b="1" sz="4800">
              <a:solidFill>
                <a:schemeClr val="lt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14"/>
          <p:cNvSpPr txBox="1"/>
          <p:nvPr>
            <p:ph type="title"/>
          </p:nvPr>
        </p:nvSpPr>
        <p:spPr>
          <a:xfrm>
            <a:off x="467544" y="357504"/>
            <a:ext cx="8229600" cy="857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400"/>
              <a:buFont typeface="Calibri"/>
              <a:buNone/>
            </a:pPr>
            <a:r>
              <a:rPr lang="en-GB"/>
              <a:t>From the syllabus </a:t>
            </a:r>
            <a:endParaRPr/>
          </a:p>
        </p:txBody>
      </p:sp>
      <p:sp>
        <p:nvSpPr>
          <p:cNvPr id="99" name="Google Shape;99;p14"/>
          <p:cNvSpPr txBox="1"/>
          <p:nvPr>
            <p:ph idx="1" type="body"/>
          </p:nvPr>
        </p:nvSpPr>
        <p:spPr>
          <a:xfrm>
            <a:off x="457200" y="1707655"/>
            <a:ext cx="8229600" cy="2886968"/>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3200"/>
              <a:buChar char="•"/>
            </a:pPr>
            <a:r>
              <a:rPr i="1" lang="en-GB"/>
              <a:t>The impact of the regulatory framework on the newspaper industry</a:t>
            </a:r>
            <a:endParaRPr i="1"/>
          </a:p>
          <a:p>
            <a:pPr indent="-342900" lvl="0" marL="342900" rtl="0" algn="l">
              <a:spcBef>
                <a:spcPts val="640"/>
              </a:spcBef>
              <a:spcAft>
                <a:spcPts val="0"/>
              </a:spcAft>
              <a:buClr>
                <a:schemeClr val="dk1"/>
              </a:buClr>
              <a:buSzPts val="3200"/>
              <a:buChar char="•"/>
            </a:pPr>
            <a:r>
              <a:rPr i="1" lang="en-GB"/>
              <a:t>Impact of online news, and social and participatory media on regulation</a:t>
            </a:r>
            <a:endParaRPr i="1"/>
          </a:p>
          <a:p>
            <a:pPr indent="0" lvl="0" marL="0" rtl="0" algn="l">
              <a:spcBef>
                <a:spcPts val="640"/>
              </a:spcBef>
              <a:spcAft>
                <a:spcPts val="0"/>
              </a:spcAft>
              <a:buClr>
                <a:schemeClr val="dk1"/>
              </a:buClr>
              <a:buSzPts val="3200"/>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15"/>
          <p:cNvSpPr txBox="1"/>
          <p:nvPr>
            <p:ph type="ctrTitle"/>
          </p:nvPr>
        </p:nvSpPr>
        <p:spPr>
          <a:xfrm>
            <a:off x="743050" y="612547"/>
            <a:ext cx="7772400" cy="1102519"/>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400"/>
              <a:buFont typeface="Calibri"/>
              <a:buNone/>
            </a:pPr>
            <a:r>
              <a:rPr lang="en-GB" sz="5400">
                <a:solidFill>
                  <a:schemeClr val="lt1"/>
                </a:solidFill>
              </a:rPr>
              <a:t>The regulatory framework</a:t>
            </a:r>
            <a:endParaRPr sz="5400">
              <a:solidFill>
                <a:schemeClr val="lt1"/>
              </a:solidFill>
            </a:endParaRPr>
          </a:p>
        </p:txBody>
      </p:sp>
      <p:sp>
        <p:nvSpPr>
          <p:cNvPr id="105" name="Google Shape;105;p15"/>
          <p:cNvSpPr txBox="1"/>
          <p:nvPr>
            <p:ph idx="1" type="subTitle"/>
          </p:nvPr>
        </p:nvSpPr>
        <p:spPr>
          <a:xfrm>
            <a:off x="1187624" y="2354892"/>
            <a:ext cx="6400800" cy="1211993"/>
          </a:xfrm>
          <a:prstGeom prst="rect">
            <a:avLst/>
          </a:prstGeom>
          <a:noFill/>
          <a:ln>
            <a:noFill/>
          </a:ln>
        </p:spPr>
        <p:txBody>
          <a:bodyPr anchorCtr="0" anchor="t" bIns="45700" lIns="91425" spcFirstLastPara="1" rIns="91425" wrap="square" tIns="45700">
            <a:noAutofit/>
          </a:bodyPr>
          <a:lstStyle/>
          <a:p>
            <a:pPr indent="-457200" lvl="0" marL="457200" rtl="0" algn="l">
              <a:lnSpc>
                <a:spcPct val="80000"/>
              </a:lnSpc>
              <a:spcBef>
                <a:spcPts val="0"/>
              </a:spcBef>
              <a:spcAft>
                <a:spcPts val="0"/>
              </a:spcAft>
              <a:buClr>
                <a:srgbClr val="888888"/>
              </a:buClr>
              <a:buSzPts val="2960"/>
              <a:buFont typeface="Arial"/>
              <a:buChar char="•"/>
            </a:pPr>
            <a:r>
              <a:rPr lang="en-GB" sz="2960"/>
              <a:t>How it works</a:t>
            </a:r>
            <a:endParaRPr/>
          </a:p>
          <a:p>
            <a:pPr indent="-457200" lvl="0" marL="457200" rtl="0" algn="l">
              <a:lnSpc>
                <a:spcPct val="80000"/>
              </a:lnSpc>
              <a:spcBef>
                <a:spcPts val="592"/>
              </a:spcBef>
              <a:spcAft>
                <a:spcPts val="0"/>
              </a:spcAft>
              <a:buClr>
                <a:srgbClr val="888888"/>
              </a:buClr>
              <a:buSzPts val="2960"/>
              <a:buFont typeface="Arial"/>
              <a:buChar char="•"/>
            </a:pPr>
            <a:r>
              <a:rPr lang="en-GB" sz="2960"/>
              <a:t>Its impact on the newspaper industry</a:t>
            </a:r>
            <a:endParaRPr/>
          </a:p>
          <a:p>
            <a:pPr indent="-457200" lvl="0" marL="457200" rtl="0" algn="l">
              <a:lnSpc>
                <a:spcPct val="80000"/>
              </a:lnSpc>
              <a:spcBef>
                <a:spcPts val="592"/>
              </a:spcBef>
              <a:spcAft>
                <a:spcPts val="0"/>
              </a:spcAft>
              <a:buClr>
                <a:srgbClr val="888888"/>
              </a:buClr>
              <a:buSzPts val="2960"/>
              <a:buFont typeface="Arial"/>
              <a:buChar char="•"/>
            </a:pPr>
            <a:r>
              <a:rPr lang="en-GB" sz="2960"/>
              <a:t>How online, social and participatory media has impacted on regulation</a:t>
            </a:r>
            <a:endParaRPr sz="296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16"/>
          <p:cNvSpPr txBox="1"/>
          <p:nvPr>
            <p:ph type="title"/>
          </p:nvPr>
        </p:nvSpPr>
        <p:spPr>
          <a:xfrm>
            <a:off x="762000" y="3429000"/>
            <a:ext cx="6781800" cy="12001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400"/>
              <a:buFont typeface="Calibri"/>
              <a:buNone/>
            </a:pPr>
            <a:r>
              <a:rPr lang="en-GB"/>
              <a:t>Press freedom</a:t>
            </a:r>
            <a:endParaRPr/>
          </a:p>
        </p:txBody>
      </p:sp>
      <p:sp>
        <p:nvSpPr>
          <p:cNvPr id="111" name="Google Shape;111;p16"/>
          <p:cNvSpPr txBox="1"/>
          <p:nvPr>
            <p:ph idx="1" type="body"/>
          </p:nvPr>
        </p:nvSpPr>
        <p:spPr>
          <a:xfrm>
            <a:off x="762000" y="275573"/>
            <a:ext cx="7543800" cy="3153427"/>
          </a:xfrm>
          <a:prstGeom prst="rect">
            <a:avLst/>
          </a:prstGeom>
          <a:noFill/>
          <a:ln>
            <a:noFill/>
          </a:ln>
        </p:spPr>
        <p:txBody>
          <a:bodyPr anchorCtr="0" anchor="t" bIns="45700" lIns="91425" spcFirstLastPara="1" rIns="91425" wrap="square" tIns="45700">
            <a:noAutofit/>
          </a:bodyPr>
          <a:lstStyle/>
          <a:p>
            <a:pPr indent="-336550" lvl="0" marL="342900" rtl="0" algn="l">
              <a:lnSpc>
                <a:spcPct val="90000"/>
              </a:lnSpc>
              <a:spcBef>
                <a:spcPts val="0"/>
              </a:spcBef>
              <a:spcAft>
                <a:spcPts val="0"/>
              </a:spcAft>
              <a:buClr>
                <a:schemeClr val="dk1"/>
              </a:buClr>
              <a:buSzPts val="3100"/>
              <a:buChar char="•"/>
            </a:pPr>
            <a:r>
              <a:rPr lang="en-GB" sz="1900"/>
              <a:t>The UK operates as a democracy</a:t>
            </a:r>
            <a:endParaRPr sz="1900"/>
          </a:p>
          <a:p>
            <a:pPr indent="-336550" lvl="0" marL="342900" rtl="0" algn="l">
              <a:lnSpc>
                <a:spcPct val="90000"/>
              </a:lnSpc>
              <a:spcBef>
                <a:spcPts val="640"/>
              </a:spcBef>
              <a:spcAft>
                <a:spcPts val="0"/>
              </a:spcAft>
              <a:buClr>
                <a:schemeClr val="dk1"/>
              </a:buClr>
              <a:buSzPts val="3100"/>
              <a:buChar char="•"/>
            </a:pPr>
            <a:r>
              <a:rPr lang="en-GB" sz="1900"/>
              <a:t>A cornerstone of any democracy is a free press, who are free to report stories that criticise those in power and hold them to account</a:t>
            </a:r>
            <a:endParaRPr sz="1900"/>
          </a:p>
          <a:p>
            <a:pPr indent="-336550" lvl="0" marL="342900" rtl="0" algn="l">
              <a:lnSpc>
                <a:spcPct val="90000"/>
              </a:lnSpc>
              <a:spcBef>
                <a:spcPts val="640"/>
              </a:spcBef>
              <a:spcAft>
                <a:spcPts val="0"/>
              </a:spcAft>
              <a:buClr>
                <a:schemeClr val="dk1"/>
              </a:buClr>
              <a:buSzPts val="3100"/>
              <a:buChar char="•"/>
            </a:pPr>
            <a:r>
              <a:rPr lang="en-GB" sz="1900"/>
              <a:t>Traditionally the UK Press is known for standing up for those without power and constantly checking on the behaviour of those who do have power.</a:t>
            </a:r>
            <a:endParaRPr sz="2300"/>
          </a:p>
          <a:p>
            <a:pPr indent="-336550" lvl="0" marL="342900" rtl="0" algn="l">
              <a:lnSpc>
                <a:spcPct val="90000"/>
              </a:lnSpc>
              <a:spcBef>
                <a:spcPts val="640"/>
              </a:spcBef>
              <a:spcAft>
                <a:spcPts val="0"/>
              </a:spcAft>
              <a:buClr>
                <a:schemeClr val="dk1"/>
              </a:buClr>
              <a:buSzPts val="3100"/>
              <a:buChar char="•"/>
            </a:pPr>
            <a:r>
              <a:rPr lang="en-GB" sz="1900" u="sng">
                <a:solidFill>
                  <a:schemeClr val="hlink"/>
                </a:solidFill>
                <a:hlinkClick r:id="rId3"/>
              </a:rPr>
              <a:t>https://www.youtube.com/watch?v=f6LKl4RKIew&amp;t=191s</a:t>
            </a:r>
            <a:r>
              <a:rPr lang="en-GB" sz="1900"/>
              <a:t> (Crash Course)</a:t>
            </a:r>
            <a:endParaRPr sz="2300"/>
          </a:p>
          <a:p>
            <a:pPr indent="-336550" lvl="0" marL="342900" rtl="0" algn="l">
              <a:lnSpc>
                <a:spcPct val="90000"/>
              </a:lnSpc>
              <a:spcBef>
                <a:spcPts val="640"/>
              </a:spcBef>
              <a:spcAft>
                <a:spcPts val="0"/>
              </a:spcAft>
              <a:buClr>
                <a:schemeClr val="dk1"/>
              </a:buClr>
              <a:buSzPts val="3100"/>
              <a:buChar char="•"/>
            </a:pPr>
            <a:r>
              <a:rPr lang="en-GB" sz="1900" u="sng">
                <a:solidFill>
                  <a:schemeClr val="hlink"/>
                </a:solidFill>
                <a:hlinkClick r:id="rId4"/>
              </a:rPr>
              <a:t>https://youtu.be/dyK5NZIm1X4</a:t>
            </a:r>
            <a:r>
              <a:rPr lang="en-GB" sz="1900"/>
              <a:t> (Channel 4)</a:t>
            </a:r>
            <a:endParaRPr sz="2300"/>
          </a:p>
          <a:p>
            <a:pPr indent="-139700" lvl="0" marL="342900" rtl="0" algn="l">
              <a:lnSpc>
                <a:spcPct val="90000"/>
              </a:lnSpc>
              <a:spcBef>
                <a:spcPts val="640"/>
              </a:spcBef>
              <a:spcAft>
                <a:spcPts val="0"/>
              </a:spcAft>
              <a:buClr>
                <a:schemeClr val="dk1"/>
              </a:buClr>
              <a:buSzPts val="3200"/>
              <a:buNone/>
            </a:pPr>
            <a:r>
              <a:t/>
            </a:r>
            <a:endParaRPr sz="2300"/>
          </a:p>
          <a:p>
            <a:pPr indent="-139700" lvl="0" marL="342900" rtl="0" algn="l">
              <a:lnSpc>
                <a:spcPct val="90000"/>
              </a:lnSpc>
              <a:spcBef>
                <a:spcPts val="640"/>
              </a:spcBef>
              <a:spcAft>
                <a:spcPts val="0"/>
              </a:spcAft>
              <a:buClr>
                <a:schemeClr val="dk1"/>
              </a:buClr>
              <a:buSzPts val="3200"/>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17"/>
          <p:cNvSpPr txBox="1"/>
          <p:nvPr>
            <p:ph type="title"/>
          </p:nvPr>
        </p:nvSpPr>
        <p:spPr>
          <a:xfrm>
            <a:off x="762000" y="3429000"/>
            <a:ext cx="6781800" cy="12001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400"/>
              <a:buFont typeface="Calibri"/>
              <a:buNone/>
            </a:pPr>
            <a:r>
              <a:rPr lang="en-GB"/>
              <a:t>Self-regulation</a:t>
            </a:r>
            <a:endParaRPr/>
          </a:p>
        </p:txBody>
      </p:sp>
      <p:sp>
        <p:nvSpPr>
          <p:cNvPr id="117" name="Google Shape;117;p17"/>
          <p:cNvSpPr txBox="1"/>
          <p:nvPr>
            <p:ph idx="1" type="body"/>
          </p:nvPr>
        </p:nvSpPr>
        <p:spPr>
          <a:xfrm>
            <a:off x="467544" y="1221600"/>
            <a:ext cx="8229600" cy="3394472"/>
          </a:xfrm>
          <a:prstGeom prst="rect">
            <a:avLst/>
          </a:prstGeom>
          <a:noFill/>
          <a:ln>
            <a:noFill/>
          </a:ln>
        </p:spPr>
        <p:txBody>
          <a:bodyPr anchorCtr="0" anchor="t" bIns="45700" lIns="91425" spcFirstLastPara="1" rIns="91425" wrap="square" tIns="45700">
            <a:noAutofit/>
          </a:bodyPr>
          <a:lstStyle/>
          <a:p>
            <a:pPr indent="-342900" lvl="0" marL="342900" rtl="0" algn="l">
              <a:lnSpc>
                <a:spcPct val="90000"/>
              </a:lnSpc>
              <a:spcBef>
                <a:spcPts val="0"/>
              </a:spcBef>
              <a:spcAft>
                <a:spcPts val="0"/>
              </a:spcAft>
              <a:buClr>
                <a:schemeClr val="dk1"/>
              </a:buClr>
              <a:buSzPts val="3200"/>
              <a:buChar char="•"/>
            </a:pPr>
            <a:r>
              <a:rPr lang="en-GB"/>
              <a:t>Any statutory (legal) restrictions on press reporting are considered  contrary to this principle</a:t>
            </a:r>
            <a:endParaRPr/>
          </a:p>
          <a:p>
            <a:pPr indent="-342900" lvl="0" marL="342900" rtl="0" algn="l">
              <a:lnSpc>
                <a:spcPct val="90000"/>
              </a:lnSpc>
              <a:spcBef>
                <a:spcPts val="640"/>
              </a:spcBef>
              <a:spcAft>
                <a:spcPts val="0"/>
              </a:spcAft>
              <a:buClr>
                <a:schemeClr val="dk1"/>
              </a:buClr>
              <a:buSzPts val="3200"/>
              <a:buChar char="•"/>
            </a:pPr>
            <a:r>
              <a:rPr lang="en-GB"/>
              <a:t>Press regulation in the UK is post-publication and operates voluntarily, as opposed to being enshrined in law. </a:t>
            </a:r>
            <a:endParaRPr/>
          </a:p>
          <a:p>
            <a:pPr indent="-342900" lvl="0" marL="342900" rtl="0" algn="l">
              <a:lnSpc>
                <a:spcPct val="90000"/>
              </a:lnSpc>
              <a:spcBef>
                <a:spcPts val="640"/>
              </a:spcBef>
              <a:spcAft>
                <a:spcPts val="0"/>
              </a:spcAft>
              <a:buClr>
                <a:schemeClr val="dk1"/>
              </a:buClr>
              <a:buSzPts val="3200"/>
              <a:buChar char="•"/>
            </a:pPr>
            <a:r>
              <a:rPr lang="en-GB"/>
              <a:t>So rather than be statutorily censored, the UK press follows a system of robust self-regulation</a:t>
            </a:r>
            <a:endParaRPr/>
          </a:p>
          <a:p>
            <a:pPr indent="0" lvl="0" marL="0" rtl="0" algn="l">
              <a:lnSpc>
                <a:spcPct val="90000"/>
              </a:lnSpc>
              <a:spcBef>
                <a:spcPts val="640"/>
              </a:spcBef>
              <a:spcAft>
                <a:spcPts val="0"/>
              </a:spcAft>
              <a:buClr>
                <a:schemeClr val="dk1"/>
              </a:buClr>
              <a:buSzPts val="3200"/>
              <a:buNone/>
            </a:pPr>
            <a:r>
              <a:t/>
            </a:r>
            <a:endParaRPr/>
          </a:p>
          <a:p>
            <a:pPr indent="-139700" lvl="0" marL="342900" rtl="0" algn="l">
              <a:lnSpc>
                <a:spcPct val="90000"/>
              </a:lnSpc>
              <a:spcBef>
                <a:spcPts val="640"/>
              </a:spcBef>
              <a:spcAft>
                <a:spcPts val="0"/>
              </a:spcAft>
              <a:buClr>
                <a:schemeClr val="dk1"/>
              </a:buClr>
              <a:buSzPts val="3200"/>
              <a:buNone/>
            </a:pPr>
            <a:r>
              <a:t/>
            </a:r>
            <a:endParaRPr/>
          </a:p>
          <a:p>
            <a:pPr indent="-139700" lvl="0" marL="342900" rtl="0" algn="l">
              <a:lnSpc>
                <a:spcPct val="90000"/>
              </a:lnSpc>
              <a:spcBef>
                <a:spcPts val="640"/>
              </a:spcBef>
              <a:spcAft>
                <a:spcPts val="0"/>
              </a:spcAft>
              <a:buClr>
                <a:schemeClr val="dk1"/>
              </a:buClr>
              <a:buSzPts val="3200"/>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18"/>
          <p:cNvSpPr txBox="1"/>
          <p:nvPr>
            <p:ph type="title"/>
          </p:nvPr>
        </p:nvSpPr>
        <p:spPr>
          <a:xfrm>
            <a:off x="361168" y="3900796"/>
            <a:ext cx="6781800" cy="1009128"/>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400"/>
              <a:buFont typeface="Calibri"/>
              <a:buNone/>
            </a:pPr>
            <a:r>
              <a:rPr lang="en-GB" sz="4000"/>
              <a:t>The regulatory framework</a:t>
            </a:r>
            <a:endParaRPr sz="4000"/>
          </a:p>
        </p:txBody>
      </p:sp>
      <p:sp>
        <p:nvSpPr>
          <p:cNvPr id="123" name="Google Shape;123;p18"/>
          <p:cNvSpPr txBox="1"/>
          <p:nvPr>
            <p:ph idx="1" type="body"/>
          </p:nvPr>
        </p:nvSpPr>
        <p:spPr>
          <a:xfrm>
            <a:off x="762000" y="457201"/>
            <a:ext cx="3657600" cy="2825496"/>
          </a:xfrm>
          <a:prstGeom prst="rect">
            <a:avLst/>
          </a:prstGeom>
          <a:noFill/>
          <a:ln>
            <a:noFill/>
          </a:ln>
        </p:spPr>
        <p:txBody>
          <a:bodyPr anchorCtr="0" anchor="t" bIns="45700" lIns="91425" spcFirstLastPara="1" rIns="91425" wrap="square" tIns="45700">
            <a:noAutofit/>
          </a:bodyPr>
          <a:lstStyle/>
          <a:p>
            <a:pPr indent="-342900" lvl="0" marL="342900" rtl="0" algn="l">
              <a:lnSpc>
                <a:spcPct val="90000"/>
              </a:lnSpc>
              <a:spcBef>
                <a:spcPts val="0"/>
              </a:spcBef>
              <a:spcAft>
                <a:spcPts val="0"/>
              </a:spcAft>
              <a:buClr>
                <a:schemeClr val="dk1"/>
              </a:buClr>
              <a:buSzPts val="2960"/>
              <a:buChar char="•"/>
            </a:pPr>
            <a:r>
              <a:rPr lang="en-GB" sz="1600"/>
              <a:t>S</a:t>
            </a:r>
            <a:r>
              <a:rPr lang="en-GB" sz="1400"/>
              <a:t>ince 2007 when the phone-hacking scandal came to light, newspapers and the regulator have come under intense scrutiny and have faced a loss of public confidence</a:t>
            </a:r>
            <a:endParaRPr sz="2600"/>
          </a:p>
          <a:p>
            <a:pPr indent="-330200" lvl="0" marL="342900" rtl="0" algn="l">
              <a:lnSpc>
                <a:spcPct val="90000"/>
              </a:lnSpc>
              <a:spcBef>
                <a:spcPts val="0"/>
              </a:spcBef>
              <a:spcAft>
                <a:spcPts val="0"/>
              </a:spcAft>
              <a:buClr>
                <a:schemeClr val="dk1"/>
              </a:buClr>
              <a:buSzPts val="2760"/>
              <a:buChar char="•"/>
            </a:pPr>
            <a:r>
              <a:rPr lang="en-GB" sz="1400" u="sng">
                <a:solidFill>
                  <a:schemeClr val="hlink"/>
                </a:solidFill>
                <a:hlinkClick r:id="rId3"/>
              </a:rPr>
              <a:t>https://www.theguardian.com/media/2012/nov/28/leveson-inquiry-press-police-politicians</a:t>
            </a:r>
            <a:r>
              <a:rPr lang="en-GB" sz="1400"/>
              <a:t> </a:t>
            </a:r>
            <a:endParaRPr sz="1400"/>
          </a:p>
          <a:p>
            <a:pPr indent="-330200" lvl="0" marL="342900" rtl="0" algn="l">
              <a:lnSpc>
                <a:spcPct val="90000"/>
              </a:lnSpc>
              <a:spcBef>
                <a:spcPts val="592"/>
              </a:spcBef>
              <a:spcAft>
                <a:spcPts val="0"/>
              </a:spcAft>
              <a:buClr>
                <a:schemeClr val="dk1"/>
              </a:buClr>
              <a:buSzPts val="2760"/>
              <a:buChar char="•"/>
            </a:pPr>
            <a:r>
              <a:rPr lang="en-GB" sz="1400"/>
              <a:t>Despite the Leveson Enquiry’s recommendation in 2014 that press regulation should be underpinned by the law, the press and IPSO have stood firm against this and to date, press regulation is entirely independent from government/ statutory influence.</a:t>
            </a:r>
            <a:endParaRPr sz="1400"/>
          </a:p>
        </p:txBody>
      </p:sp>
      <p:sp>
        <p:nvSpPr>
          <p:cNvPr id="124" name="Google Shape;124;p18"/>
          <p:cNvSpPr txBox="1"/>
          <p:nvPr>
            <p:ph idx="2" type="body"/>
          </p:nvPr>
        </p:nvSpPr>
        <p:spPr>
          <a:xfrm>
            <a:off x="4635674" y="0"/>
            <a:ext cx="3657600" cy="2825496"/>
          </a:xfrm>
          <a:prstGeom prst="rect">
            <a:avLst/>
          </a:prstGeom>
          <a:noFill/>
          <a:ln>
            <a:noFill/>
          </a:ln>
        </p:spPr>
        <p:txBody>
          <a:bodyPr anchorCtr="0" anchor="ctr" bIns="45700" lIns="91425" spcFirstLastPara="1" rIns="91425" wrap="square" tIns="45700">
            <a:noAutofit/>
          </a:bodyPr>
          <a:lstStyle/>
          <a:p>
            <a:pPr indent="-274320" lvl="0" marL="274320" rtl="0" algn="l">
              <a:spcBef>
                <a:spcPts val="0"/>
              </a:spcBef>
              <a:spcAft>
                <a:spcPts val="0"/>
              </a:spcAft>
              <a:buSzPts val="2000"/>
              <a:buChar char="•"/>
            </a:pPr>
            <a:r>
              <a:rPr lang="en-GB" sz="2000" u="sng">
                <a:solidFill>
                  <a:schemeClr val="hlink"/>
                </a:solidFill>
                <a:hlinkClick r:id="rId4"/>
              </a:rPr>
              <a:t>https://hackinginquiry.org/</a:t>
            </a:r>
            <a:endParaRPr sz="2000"/>
          </a:p>
          <a:p>
            <a:pPr indent="-96520" lvl="0" marL="274320" rtl="0" algn="l">
              <a:spcBef>
                <a:spcPts val="560"/>
              </a:spcBef>
              <a:spcAft>
                <a:spcPts val="0"/>
              </a:spcAft>
              <a:buSzPts val="2800"/>
              <a:buNone/>
            </a:pPr>
            <a:r>
              <a:t/>
            </a:r>
            <a:endParaRPr/>
          </a:p>
        </p:txBody>
      </p:sp>
      <p:pic>
        <p:nvPicPr>
          <p:cNvPr id="125" name="Google Shape;125;p18"/>
          <p:cNvPicPr preferRelativeResize="0"/>
          <p:nvPr/>
        </p:nvPicPr>
        <p:blipFill rotWithShape="1">
          <a:blip r:embed="rId5">
            <a:alphaModFix/>
          </a:blip>
          <a:srcRect b="0" l="0" r="0" t="0"/>
          <a:stretch/>
        </p:blipFill>
        <p:spPr>
          <a:xfrm>
            <a:off x="6926893" y="1500448"/>
            <a:ext cx="1620424" cy="2400348"/>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19"/>
          <p:cNvSpPr txBox="1"/>
          <p:nvPr>
            <p:ph type="title"/>
          </p:nvPr>
        </p:nvSpPr>
        <p:spPr>
          <a:xfrm>
            <a:off x="761999" y="3429000"/>
            <a:ext cx="7868433" cy="12001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400"/>
              <a:buFont typeface="Calibri"/>
              <a:buNone/>
            </a:pPr>
            <a:r>
              <a:rPr lang="en-GB"/>
              <a:t>The legal framework</a:t>
            </a:r>
            <a:endParaRPr/>
          </a:p>
        </p:txBody>
      </p:sp>
      <p:sp>
        <p:nvSpPr>
          <p:cNvPr id="131" name="Google Shape;131;p19"/>
          <p:cNvSpPr txBox="1"/>
          <p:nvPr>
            <p:ph idx="1" type="body"/>
          </p:nvPr>
        </p:nvSpPr>
        <p:spPr>
          <a:xfrm>
            <a:off x="762000" y="514350"/>
            <a:ext cx="7543800" cy="2914650"/>
          </a:xfrm>
          <a:prstGeom prst="rect">
            <a:avLst/>
          </a:prstGeom>
          <a:noFill/>
          <a:ln>
            <a:noFill/>
          </a:ln>
        </p:spPr>
        <p:txBody>
          <a:bodyPr anchorCtr="0" anchor="t" bIns="45700" lIns="91425" spcFirstLastPara="1" rIns="91425" wrap="square" tIns="45700">
            <a:noAutofit/>
          </a:bodyPr>
          <a:lstStyle/>
          <a:p>
            <a:pPr indent="-342900" lvl="0" marL="342900" rtl="0" algn="l">
              <a:lnSpc>
                <a:spcPct val="90000"/>
              </a:lnSpc>
              <a:spcBef>
                <a:spcPts val="0"/>
              </a:spcBef>
              <a:spcAft>
                <a:spcPts val="0"/>
              </a:spcAft>
              <a:buClr>
                <a:schemeClr val="dk1"/>
              </a:buClr>
              <a:buSzPts val="2960"/>
              <a:buChar char="•"/>
            </a:pPr>
            <a:r>
              <a:rPr lang="en-GB"/>
              <a:t>A</a:t>
            </a:r>
            <a:r>
              <a:rPr lang="en-GB" sz="2300"/>
              <a:t>ll reporting must remain </a:t>
            </a:r>
            <a:r>
              <a:rPr lang="en-GB" sz="2300" u="sng"/>
              <a:t>within</a:t>
            </a:r>
            <a:r>
              <a:rPr lang="en-GB" sz="2300"/>
              <a:t> the law of the land however</a:t>
            </a:r>
            <a:endParaRPr sz="2300"/>
          </a:p>
          <a:p>
            <a:pPr indent="-336550" lvl="0" marL="342900" rtl="0" algn="l">
              <a:lnSpc>
                <a:spcPct val="90000"/>
              </a:lnSpc>
              <a:spcBef>
                <a:spcPts val="592"/>
              </a:spcBef>
              <a:spcAft>
                <a:spcPts val="0"/>
              </a:spcAft>
              <a:buClr>
                <a:schemeClr val="dk1"/>
              </a:buClr>
              <a:buSzPts val="2860"/>
              <a:buChar char="•"/>
            </a:pPr>
            <a:r>
              <a:rPr lang="en-GB" sz="2300"/>
              <a:t>Laws in regard to libel and slander, privacy, injunctions, contempt of court and clandestine devices must be followed</a:t>
            </a:r>
            <a:endParaRPr sz="2300"/>
          </a:p>
          <a:p>
            <a:pPr indent="-336550" lvl="0" marL="342900" rtl="0" algn="l">
              <a:lnSpc>
                <a:spcPct val="90000"/>
              </a:lnSpc>
              <a:spcBef>
                <a:spcPts val="592"/>
              </a:spcBef>
              <a:spcAft>
                <a:spcPts val="0"/>
              </a:spcAft>
              <a:buClr>
                <a:schemeClr val="dk1"/>
              </a:buClr>
              <a:buSzPts val="2860"/>
              <a:buChar char="•"/>
            </a:pPr>
            <a:r>
              <a:rPr lang="en-GB" sz="2300"/>
              <a:t>Over time newspapers have become more responsible in the light of stricter sanctions, court cases against them, public distaste of sensationalised and invasive reporting, phone-hacking etc</a:t>
            </a:r>
            <a:endParaRPr sz="2300"/>
          </a:p>
          <a:p>
            <a:pPr indent="-154940" lvl="0" marL="342900" rtl="0" algn="l">
              <a:lnSpc>
                <a:spcPct val="90000"/>
              </a:lnSpc>
              <a:spcBef>
                <a:spcPts val="592"/>
              </a:spcBef>
              <a:spcAft>
                <a:spcPts val="0"/>
              </a:spcAft>
              <a:buClr>
                <a:schemeClr val="dk1"/>
              </a:buClr>
              <a:buSzPts val="2960"/>
              <a:buNone/>
            </a:pPr>
            <a:r>
              <a:t/>
            </a:r>
            <a:endParaRPr sz="2960"/>
          </a:p>
          <a:p>
            <a:pPr indent="-154940" lvl="0" marL="342900" rtl="0" algn="l">
              <a:lnSpc>
                <a:spcPct val="90000"/>
              </a:lnSpc>
              <a:spcBef>
                <a:spcPts val="592"/>
              </a:spcBef>
              <a:spcAft>
                <a:spcPts val="0"/>
              </a:spcAft>
              <a:buClr>
                <a:schemeClr val="dk1"/>
              </a:buClr>
              <a:buSzPts val="2960"/>
              <a:buNone/>
            </a:pPr>
            <a:r>
              <a:t/>
            </a:r>
            <a:endParaRPr sz="296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20"/>
          <p:cNvSpPr txBox="1"/>
          <p:nvPr>
            <p:ph type="title"/>
          </p:nvPr>
        </p:nvSpPr>
        <p:spPr>
          <a:xfrm>
            <a:off x="467544" y="465516"/>
            <a:ext cx="8229600" cy="651719"/>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3959"/>
              <a:buFont typeface="Calibri"/>
              <a:buNone/>
            </a:pPr>
            <a:r>
              <a:rPr lang="en-GB" sz="3959"/>
              <a:t>The Regulatory framework</a:t>
            </a:r>
            <a:br>
              <a:rPr lang="en-GB" sz="3959"/>
            </a:br>
            <a:endParaRPr sz="3959"/>
          </a:p>
        </p:txBody>
      </p:sp>
      <p:sp>
        <p:nvSpPr>
          <p:cNvPr id="137" name="Google Shape;137;p20"/>
          <p:cNvSpPr txBox="1"/>
          <p:nvPr>
            <p:ph idx="1" type="body"/>
          </p:nvPr>
        </p:nvSpPr>
        <p:spPr>
          <a:xfrm>
            <a:off x="467544" y="1005576"/>
            <a:ext cx="8229600" cy="3780420"/>
          </a:xfrm>
          <a:prstGeom prst="rect">
            <a:avLst/>
          </a:prstGeom>
          <a:noFill/>
          <a:ln>
            <a:noFill/>
          </a:ln>
        </p:spPr>
        <p:txBody>
          <a:bodyPr anchorCtr="0" anchor="t" bIns="45700" lIns="91425" spcFirstLastPara="1" rIns="91425" wrap="square" tIns="45700">
            <a:noAutofit/>
          </a:bodyPr>
          <a:lstStyle/>
          <a:p>
            <a:pPr indent="-336550" lvl="0" marL="342900" rtl="0" algn="l">
              <a:lnSpc>
                <a:spcPct val="90000"/>
              </a:lnSpc>
              <a:spcBef>
                <a:spcPts val="0"/>
              </a:spcBef>
              <a:spcAft>
                <a:spcPts val="0"/>
              </a:spcAft>
              <a:buClr>
                <a:schemeClr val="dk1"/>
              </a:buClr>
              <a:buSzPts val="2860"/>
              <a:buChar char="•"/>
            </a:pPr>
            <a:r>
              <a:rPr lang="en-GB" sz="2300"/>
              <a:t>Media regulation is about the enforcing of certain rules in order to maintain standards, protect the public and to ensure material published is within the law.</a:t>
            </a:r>
            <a:endParaRPr sz="2300"/>
          </a:p>
          <a:p>
            <a:pPr indent="-336550" lvl="0" marL="342900" rtl="0" algn="l">
              <a:lnSpc>
                <a:spcPct val="90000"/>
              </a:lnSpc>
              <a:spcBef>
                <a:spcPts val="592"/>
              </a:spcBef>
              <a:spcAft>
                <a:spcPts val="0"/>
              </a:spcAft>
              <a:buClr>
                <a:schemeClr val="dk1"/>
              </a:buClr>
              <a:buSzPts val="2860"/>
              <a:buChar char="•"/>
            </a:pPr>
            <a:r>
              <a:rPr lang="en-GB" sz="2300"/>
              <a:t>The newspaper industry has its own </a:t>
            </a:r>
            <a:r>
              <a:rPr b="1" lang="en-GB" sz="2300"/>
              <a:t>‘Editor’s Code of Practice’</a:t>
            </a:r>
            <a:r>
              <a:rPr lang="en-GB" sz="2300"/>
              <a:t> that all journalists are expected to follow, online and in print. </a:t>
            </a:r>
            <a:endParaRPr sz="2300"/>
          </a:p>
          <a:p>
            <a:pPr indent="-336550" lvl="0" marL="342900" rtl="0" algn="l">
              <a:lnSpc>
                <a:spcPct val="90000"/>
              </a:lnSpc>
              <a:spcBef>
                <a:spcPts val="592"/>
              </a:spcBef>
              <a:spcAft>
                <a:spcPts val="0"/>
              </a:spcAft>
              <a:buClr>
                <a:schemeClr val="dk1"/>
              </a:buClr>
              <a:buSzPts val="2860"/>
              <a:buChar char="•"/>
            </a:pPr>
            <a:r>
              <a:rPr lang="en-GB" sz="2300"/>
              <a:t>Over 90% of all the UKs national, regional and local newspapers and magazines are voluntarily signed up to regulated by IPSO (Independent Press Standards Organisation)</a:t>
            </a:r>
            <a:endParaRPr sz="2300"/>
          </a:p>
          <a:p>
            <a:pPr indent="-154940" lvl="0" marL="342900" rtl="0" algn="l">
              <a:lnSpc>
                <a:spcPct val="90000"/>
              </a:lnSpc>
              <a:spcBef>
                <a:spcPts val="592"/>
              </a:spcBef>
              <a:spcAft>
                <a:spcPts val="0"/>
              </a:spcAft>
              <a:buClr>
                <a:schemeClr val="dk1"/>
              </a:buClr>
              <a:buSzPts val="2960"/>
              <a:buNone/>
            </a:pPr>
            <a:r>
              <a:t/>
            </a:r>
            <a:endParaRPr sz="2960"/>
          </a:p>
          <a:p>
            <a:pPr indent="-154940" lvl="0" marL="342900" rtl="0" algn="l">
              <a:lnSpc>
                <a:spcPct val="90000"/>
              </a:lnSpc>
              <a:spcBef>
                <a:spcPts val="592"/>
              </a:spcBef>
              <a:spcAft>
                <a:spcPts val="0"/>
              </a:spcAft>
              <a:buClr>
                <a:schemeClr val="dk1"/>
              </a:buClr>
              <a:buSzPts val="2960"/>
              <a:buNone/>
            </a:pPr>
            <a:r>
              <a:t/>
            </a:r>
            <a:endParaRPr sz="296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21"/>
          <p:cNvSpPr txBox="1"/>
          <p:nvPr>
            <p:ph type="title"/>
          </p:nvPr>
        </p:nvSpPr>
        <p:spPr>
          <a:xfrm>
            <a:off x="2240075" y="3429000"/>
            <a:ext cx="6781800" cy="9456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400"/>
              <a:buFont typeface="Calibri"/>
              <a:buNone/>
            </a:pPr>
            <a:r>
              <a:rPr lang="en-GB"/>
              <a:t>The regulatory framework</a:t>
            </a:r>
            <a:endParaRPr/>
          </a:p>
        </p:txBody>
      </p:sp>
      <p:sp>
        <p:nvSpPr>
          <p:cNvPr id="143" name="Google Shape;143;p21"/>
          <p:cNvSpPr txBox="1"/>
          <p:nvPr>
            <p:ph idx="1" type="body"/>
          </p:nvPr>
        </p:nvSpPr>
        <p:spPr>
          <a:xfrm>
            <a:off x="455018" y="545194"/>
            <a:ext cx="8229600" cy="3477834"/>
          </a:xfrm>
          <a:prstGeom prst="rect">
            <a:avLst/>
          </a:prstGeom>
          <a:noFill/>
          <a:ln>
            <a:noFill/>
          </a:ln>
        </p:spPr>
        <p:txBody>
          <a:bodyPr anchorCtr="0" anchor="t" bIns="45700" lIns="91425" spcFirstLastPara="1" rIns="91425" wrap="square" tIns="45700">
            <a:noAutofit/>
          </a:bodyPr>
          <a:lstStyle/>
          <a:p>
            <a:pPr indent="-323850" lvl="0" marL="342900" rtl="0" algn="l">
              <a:lnSpc>
                <a:spcPct val="90000"/>
              </a:lnSpc>
              <a:spcBef>
                <a:spcPts val="0"/>
              </a:spcBef>
              <a:spcAft>
                <a:spcPts val="0"/>
              </a:spcAft>
              <a:buClr>
                <a:schemeClr val="dk1"/>
              </a:buClr>
              <a:buSzPts val="2900"/>
              <a:buChar char="•"/>
            </a:pPr>
            <a:r>
              <a:rPr lang="en-GB" sz="1700"/>
              <a:t>IPSO is responsible for maintaining </a:t>
            </a:r>
            <a:r>
              <a:rPr b="1" lang="en-GB" sz="1700"/>
              <a:t>journalistic</a:t>
            </a:r>
            <a:r>
              <a:rPr lang="en-GB" sz="1700"/>
              <a:t> </a:t>
            </a:r>
            <a:r>
              <a:rPr b="1" lang="en-GB" sz="1700"/>
              <a:t>standards</a:t>
            </a:r>
            <a:r>
              <a:rPr lang="en-GB" sz="1700"/>
              <a:t> and good practice in the industry</a:t>
            </a:r>
            <a:endParaRPr sz="1700"/>
          </a:p>
          <a:p>
            <a:pPr indent="-323850" lvl="0" marL="342900" rtl="0" algn="l">
              <a:lnSpc>
                <a:spcPct val="90000"/>
              </a:lnSpc>
              <a:spcBef>
                <a:spcPts val="640"/>
              </a:spcBef>
              <a:spcAft>
                <a:spcPts val="0"/>
              </a:spcAft>
              <a:buClr>
                <a:schemeClr val="dk1"/>
              </a:buClr>
              <a:buSzPts val="2900"/>
              <a:buChar char="•"/>
            </a:pPr>
            <a:r>
              <a:rPr lang="en-GB" sz="1700"/>
              <a:t>IPSO also investigates </a:t>
            </a:r>
            <a:r>
              <a:rPr b="1" lang="en-GB" sz="1700"/>
              <a:t>complaints</a:t>
            </a:r>
            <a:r>
              <a:rPr lang="en-GB" sz="1700"/>
              <a:t> about breaches of the Editor's Code of Practice.</a:t>
            </a:r>
            <a:endParaRPr sz="1700"/>
          </a:p>
          <a:p>
            <a:pPr indent="-323850" lvl="0" marL="342900" rtl="0" algn="l">
              <a:lnSpc>
                <a:spcPct val="90000"/>
              </a:lnSpc>
              <a:spcBef>
                <a:spcPts val="640"/>
              </a:spcBef>
              <a:spcAft>
                <a:spcPts val="0"/>
              </a:spcAft>
              <a:buClr>
                <a:schemeClr val="dk1"/>
              </a:buClr>
              <a:buSzPts val="2900"/>
              <a:buChar char="•"/>
            </a:pPr>
            <a:r>
              <a:rPr lang="en-GB" sz="1700"/>
              <a:t>Anyone can complain and IPSO will investigate</a:t>
            </a:r>
            <a:endParaRPr sz="1700"/>
          </a:p>
          <a:p>
            <a:pPr indent="-323850" lvl="0" marL="342900" rtl="0" algn="l">
              <a:lnSpc>
                <a:spcPct val="90000"/>
              </a:lnSpc>
              <a:spcBef>
                <a:spcPts val="640"/>
              </a:spcBef>
              <a:spcAft>
                <a:spcPts val="0"/>
              </a:spcAft>
              <a:buClr>
                <a:schemeClr val="dk1"/>
              </a:buClr>
              <a:buSzPts val="2900"/>
              <a:buChar char="•"/>
            </a:pPr>
            <a:r>
              <a:rPr lang="en-GB" sz="1700"/>
              <a:t>IPSO also provides low-cost arbitration for the public (from May 2018)</a:t>
            </a:r>
            <a:endParaRPr sz="1700"/>
          </a:p>
          <a:p>
            <a:pPr indent="-342900" lvl="0" marL="342900" rtl="0" algn="l">
              <a:lnSpc>
                <a:spcPct val="90000"/>
              </a:lnSpc>
              <a:spcBef>
                <a:spcPts val="640"/>
              </a:spcBef>
              <a:spcAft>
                <a:spcPts val="0"/>
              </a:spcAft>
              <a:buClr>
                <a:schemeClr val="dk1"/>
              </a:buClr>
              <a:buSzPts val="3200"/>
              <a:buChar char="•"/>
            </a:pPr>
            <a:r>
              <a:rPr b="1" lang="en-GB" sz="3300"/>
              <a:t>The Guardian</a:t>
            </a:r>
            <a:r>
              <a:rPr lang="en-GB" sz="1700"/>
              <a:t>, Observer, FT and Evening Standard have not signed up to IPSO</a:t>
            </a:r>
            <a:endParaRPr sz="1700"/>
          </a:p>
          <a:p>
            <a:pPr indent="-139700" lvl="0" marL="342900" rtl="0" algn="l">
              <a:lnSpc>
                <a:spcPct val="90000"/>
              </a:lnSpc>
              <a:spcBef>
                <a:spcPts val="640"/>
              </a:spcBef>
              <a:spcAft>
                <a:spcPts val="0"/>
              </a:spcAft>
              <a:buClr>
                <a:schemeClr val="dk1"/>
              </a:buClr>
              <a:buSzPts val="3200"/>
              <a:buNone/>
            </a:pPr>
            <a:r>
              <a:t/>
            </a:r>
            <a:endParaRPr/>
          </a:p>
          <a:p>
            <a:pPr indent="0" lvl="0" marL="0" rtl="0" algn="l">
              <a:lnSpc>
                <a:spcPct val="90000"/>
              </a:lnSpc>
              <a:spcBef>
                <a:spcPts val="640"/>
              </a:spcBef>
              <a:spcAft>
                <a:spcPts val="0"/>
              </a:spcAft>
              <a:buClr>
                <a:schemeClr val="dk1"/>
              </a:buClr>
              <a:buSzPts val="3200"/>
              <a:buNone/>
            </a:pPr>
            <a:r>
              <a:t/>
            </a:r>
            <a:endParaRPr/>
          </a:p>
        </p:txBody>
      </p:sp>
      <p:pic>
        <p:nvPicPr>
          <p:cNvPr id="144" name="Google Shape;144;p21"/>
          <p:cNvPicPr preferRelativeResize="0"/>
          <p:nvPr/>
        </p:nvPicPr>
        <p:blipFill rotWithShape="1">
          <a:blip r:embed="rId3">
            <a:alphaModFix/>
          </a:blip>
          <a:srcRect b="0" l="0" r="0" t="0"/>
          <a:stretch/>
        </p:blipFill>
        <p:spPr>
          <a:xfrm>
            <a:off x="1765583" y="3298903"/>
            <a:ext cx="1283169" cy="1640898"/>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p22"/>
          <p:cNvSpPr txBox="1"/>
          <p:nvPr>
            <p:ph type="title"/>
          </p:nvPr>
        </p:nvSpPr>
        <p:spPr>
          <a:xfrm>
            <a:off x="286000" y="3995801"/>
            <a:ext cx="6315300" cy="5985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400"/>
              <a:buFont typeface="Calibri"/>
              <a:buNone/>
            </a:pPr>
            <a:r>
              <a:rPr lang="en-GB"/>
              <a:t>Complaints</a:t>
            </a:r>
            <a:endParaRPr/>
          </a:p>
        </p:txBody>
      </p:sp>
      <p:sp>
        <p:nvSpPr>
          <p:cNvPr id="150" name="Google Shape;150;p22"/>
          <p:cNvSpPr txBox="1"/>
          <p:nvPr>
            <p:ph idx="1" type="body"/>
          </p:nvPr>
        </p:nvSpPr>
        <p:spPr>
          <a:xfrm>
            <a:off x="762000" y="457201"/>
            <a:ext cx="3657600" cy="2825496"/>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3200"/>
              <a:buChar char="•"/>
            </a:pPr>
            <a:r>
              <a:rPr lang="en-GB" sz="1800"/>
              <a:t>C</a:t>
            </a:r>
            <a:r>
              <a:rPr lang="en-GB" sz="1500"/>
              <a:t>omplaints generally focus on inaccurate reporting, invasion of privacy, intrusion into grief and shock</a:t>
            </a:r>
            <a:endParaRPr sz="1500"/>
          </a:p>
          <a:p>
            <a:pPr indent="-323850" lvl="0" marL="342900" rtl="0" algn="l">
              <a:spcBef>
                <a:spcPts val="640"/>
              </a:spcBef>
              <a:spcAft>
                <a:spcPts val="0"/>
              </a:spcAft>
              <a:buClr>
                <a:schemeClr val="dk1"/>
              </a:buClr>
              <a:buSzPts val="2900"/>
              <a:buChar char="•"/>
            </a:pPr>
            <a:r>
              <a:rPr lang="en-GB" sz="1500"/>
              <a:t>Complaints are usually resolved fairly quickly between the editor and the complainant, with IPSO providing mediation</a:t>
            </a:r>
            <a:endParaRPr sz="1500"/>
          </a:p>
          <a:p>
            <a:pPr indent="-323850" lvl="0" marL="342900" rtl="0" algn="l">
              <a:spcBef>
                <a:spcPts val="640"/>
              </a:spcBef>
              <a:spcAft>
                <a:spcPts val="0"/>
              </a:spcAft>
              <a:buClr>
                <a:schemeClr val="dk1"/>
              </a:buClr>
              <a:buSzPts val="2900"/>
              <a:buChar char="•"/>
            </a:pPr>
            <a:r>
              <a:rPr lang="en-GB" sz="1500"/>
              <a:t>IPSO will sometimes need to make a judgement and issue a ruling</a:t>
            </a:r>
            <a:endParaRPr sz="1500"/>
          </a:p>
          <a:p>
            <a:pPr indent="-323850" lvl="0" marL="342900" rtl="0" algn="l">
              <a:spcBef>
                <a:spcPts val="640"/>
              </a:spcBef>
              <a:spcAft>
                <a:spcPts val="0"/>
              </a:spcAft>
              <a:buClr>
                <a:schemeClr val="dk1"/>
              </a:buClr>
              <a:buSzPts val="2900"/>
              <a:buChar char="•"/>
            </a:pPr>
            <a:r>
              <a:rPr lang="en-GB" sz="1500"/>
              <a:t>Most complaints are not upheld</a:t>
            </a:r>
            <a:endParaRPr sz="1500"/>
          </a:p>
        </p:txBody>
      </p:sp>
      <p:pic>
        <p:nvPicPr>
          <p:cNvPr id="151" name="Google Shape;151;p22"/>
          <p:cNvPicPr preferRelativeResize="0"/>
          <p:nvPr>
            <p:ph idx="2" type="body"/>
          </p:nvPr>
        </p:nvPicPr>
        <p:blipFill rotWithShape="1">
          <a:blip r:embed="rId3">
            <a:alphaModFix/>
          </a:blip>
          <a:srcRect b="0" l="0" r="0" t="0"/>
          <a:stretch/>
        </p:blipFill>
        <p:spPr>
          <a:xfrm>
            <a:off x="4810175" y="638828"/>
            <a:ext cx="1786336" cy="2368550"/>
          </a:xfrm>
          <a:prstGeom prst="rect">
            <a:avLst/>
          </a:prstGeom>
          <a:noFill/>
          <a:ln>
            <a:noFill/>
          </a:ln>
        </p:spPr>
      </p:pic>
      <p:pic>
        <p:nvPicPr>
          <p:cNvPr id="152" name="Google Shape;152;p22"/>
          <p:cNvPicPr preferRelativeResize="0"/>
          <p:nvPr/>
        </p:nvPicPr>
        <p:blipFill rotWithShape="1">
          <a:blip r:embed="rId4">
            <a:alphaModFix/>
          </a:blip>
          <a:srcRect b="0" l="0" r="0" t="0"/>
          <a:stretch/>
        </p:blipFill>
        <p:spPr>
          <a:xfrm>
            <a:off x="6087649" y="2617940"/>
            <a:ext cx="2771034" cy="1558707"/>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23"/>
          <p:cNvSpPr txBox="1"/>
          <p:nvPr>
            <p:ph type="title"/>
          </p:nvPr>
        </p:nvSpPr>
        <p:spPr>
          <a:xfrm>
            <a:off x="198329" y="3829833"/>
            <a:ext cx="6781800" cy="12001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400"/>
              <a:buFont typeface="Calibri"/>
              <a:buNone/>
            </a:pPr>
            <a:r>
              <a:rPr lang="en-GB"/>
              <a:t>Complaints</a:t>
            </a:r>
            <a:endParaRPr/>
          </a:p>
        </p:txBody>
      </p:sp>
      <p:sp>
        <p:nvSpPr>
          <p:cNvPr id="158" name="Google Shape;158;p23"/>
          <p:cNvSpPr txBox="1"/>
          <p:nvPr>
            <p:ph idx="1" type="body"/>
          </p:nvPr>
        </p:nvSpPr>
        <p:spPr>
          <a:xfrm>
            <a:off x="762000" y="514350"/>
            <a:ext cx="7543800" cy="2914650"/>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2960"/>
              <a:buChar char="•"/>
            </a:pPr>
            <a:r>
              <a:rPr lang="en-GB" sz="2000"/>
              <a:t>Where they are upheld, the newspaper will be required to publish a correction or an apology, or remove the article from their website.</a:t>
            </a:r>
            <a:endParaRPr sz="2000"/>
          </a:p>
          <a:p>
            <a:pPr indent="-342900" lvl="0" marL="342900" rtl="0" algn="l">
              <a:spcBef>
                <a:spcPts val="592"/>
              </a:spcBef>
              <a:spcAft>
                <a:spcPts val="0"/>
              </a:spcAft>
              <a:buClr>
                <a:schemeClr val="dk1"/>
              </a:buClr>
              <a:buSzPts val="2960"/>
              <a:buChar char="•"/>
            </a:pPr>
            <a:r>
              <a:rPr lang="en-GB" sz="2000"/>
              <a:t>Newspapers have a strong image to uphold (family values, reporters of ‘truth’, trustworthy quality reporting etc) and are highly motivated to follow the code, and avoid negative publicity</a:t>
            </a:r>
            <a:endParaRPr sz="2000"/>
          </a:p>
          <a:p>
            <a:pPr indent="-342900" lvl="0" marL="342900" rtl="0" algn="l">
              <a:spcBef>
                <a:spcPts val="592"/>
              </a:spcBef>
              <a:spcAft>
                <a:spcPts val="0"/>
              </a:spcAft>
              <a:buClr>
                <a:schemeClr val="dk1"/>
              </a:buClr>
              <a:buSzPts val="2960"/>
              <a:buChar char="•"/>
            </a:pPr>
            <a:r>
              <a:rPr lang="en-GB" sz="2000"/>
              <a:t>Taste (offensiveness) is considered subjective and is not something that IPSO regulate for</a:t>
            </a:r>
            <a:endParaRPr/>
          </a:p>
          <a:p>
            <a:pPr indent="-342900" lvl="0" marL="342900" rtl="0" algn="l">
              <a:spcBef>
                <a:spcPts val="592"/>
              </a:spcBef>
              <a:spcAft>
                <a:spcPts val="0"/>
              </a:spcAft>
              <a:buClr>
                <a:schemeClr val="dk1"/>
              </a:buClr>
              <a:buSzPts val="2960"/>
              <a:buChar char="•"/>
            </a:pPr>
            <a:r>
              <a:rPr lang="en-GB" sz="2000" u="sng">
                <a:solidFill>
                  <a:schemeClr val="hlink"/>
                </a:solidFill>
                <a:hlinkClick r:id="rId3"/>
              </a:rPr>
              <a:t>https://tabloidcorrections.wordpress.com/</a:t>
            </a:r>
            <a:r>
              <a:rPr lang="en-GB" sz="2000"/>
              <a:t> </a:t>
            </a:r>
            <a:endParaRPr sz="2000"/>
          </a:p>
          <a:p>
            <a:pPr indent="-154940" lvl="0" marL="342900" rtl="0" algn="l">
              <a:spcBef>
                <a:spcPts val="592"/>
              </a:spcBef>
              <a:spcAft>
                <a:spcPts val="0"/>
              </a:spcAft>
              <a:buClr>
                <a:schemeClr val="dk1"/>
              </a:buClr>
              <a:buSzPts val="2960"/>
              <a:buNone/>
            </a:pPr>
            <a:r>
              <a:t/>
            </a:r>
            <a:endParaRPr sz="2960"/>
          </a:p>
          <a:p>
            <a:pPr indent="-154940" lvl="0" marL="342900" rtl="0" algn="l">
              <a:spcBef>
                <a:spcPts val="592"/>
              </a:spcBef>
              <a:spcAft>
                <a:spcPts val="0"/>
              </a:spcAft>
              <a:buClr>
                <a:schemeClr val="dk1"/>
              </a:buClr>
              <a:buSzPts val="2960"/>
              <a:buNone/>
            </a:pPr>
            <a:r>
              <a:t/>
            </a:r>
            <a:endParaRPr sz="2960"/>
          </a:p>
          <a:p>
            <a:pPr indent="-154940" lvl="0" marL="342900" rtl="0" algn="l">
              <a:spcBef>
                <a:spcPts val="592"/>
              </a:spcBef>
              <a:spcAft>
                <a:spcPts val="0"/>
              </a:spcAft>
              <a:buClr>
                <a:schemeClr val="dk1"/>
              </a:buClr>
              <a:buSzPts val="2960"/>
              <a:buNone/>
            </a:pPr>
            <a:r>
              <a:t/>
            </a:r>
            <a:endParaRPr sz="296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24"/>
          <p:cNvSpPr txBox="1"/>
          <p:nvPr>
            <p:ph type="title"/>
          </p:nvPr>
        </p:nvSpPr>
        <p:spPr>
          <a:xfrm>
            <a:off x="762000" y="3895075"/>
            <a:ext cx="7380000" cy="7341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400"/>
              <a:buFont typeface="Calibri"/>
              <a:buNone/>
            </a:pPr>
            <a:r>
              <a:rPr b="1" lang="en-GB" sz="4000"/>
              <a:t>Regulatory framework online</a:t>
            </a:r>
            <a:endParaRPr b="1" sz="4000"/>
          </a:p>
        </p:txBody>
      </p:sp>
      <p:sp>
        <p:nvSpPr>
          <p:cNvPr id="164" name="Google Shape;164;p24"/>
          <p:cNvSpPr txBox="1"/>
          <p:nvPr>
            <p:ph idx="1" type="body"/>
          </p:nvPr>
        </p:nvSpPr>
        <p:spPr>
          <a:xfrm>
            <a:off x="455018" y="453612"/>
            <a:ext cx="5281903" cy="3394472"/>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3200"/>
              <a:buChar char="•"/>
            </a:pPr>
            <a:r>
              <a:rPr lang="en-GB"/>
              <a:t>The Editor’s code was adapted in 2009 in order to cover newspapers online as well as in print</a:t>
            </a:r>
            <a:endParaRPr/>
          </a:p>
          <a:p>
            <a:pPr indent="-342900" lvl="0" marL="342900" rtl="0" algn="l">
              <a:spcBef>
                <a:spcPts val="640"/>
              </a:spcBef>
              <a:spcAft>
                <a:spcPts val="0"/>
              </a:spcAft>
              <a:buClr>
                <a:schemeClr val="dk1"/>
              </a:buClr>
              <a:buSzPts val="3200"/>
              <a:buChar char="•"/>
            </a:pPr>
            <a:r>
              <a:rPr lang="en-GB"/>
              <a:t>Today, both print and online newspapers are regulated by IPSO</a:t>
            </a:r>
            <a:endParaRPr/>
          </a:p>
          <a:p>
            <a:pPr indent="-342900" lvl="0" marL="342900" rtl="0" algn="l">
              <a:spcBef>
                <a:spcPts val="640"/>
              </a:spcBef>
              <a:spcAft>
                <a:spcPts val="0"/>
              </a:spcAft>
              <a:buClr>
                <a:schemeClr val="dk1"/>
              </a:buClr>
              <a:buSzPts val="3200"/>
              <a:buChar char="•"/>
            </a:pPr>
            <a:r>
              <a:rPr lang="en-GB"/>
              <a:t>All blogs, tweets, comments by professional journalists working for an IPSO newspaper are also covered</a:t>
            </a:r>
            <a:endParaRPr/>
          </a:p>
          <a:p>
            <a:pPr indent="0" lvl="0" marL="0" rtl="0" algn="l">
              <a:spcBef>
                <a:spcPts val="640"/>
              </a:spcBef>
              <a:spcAft>
                <a:spcPts val="0"/>
              </a:spcAft>
              <a:buClr>
                <a:schemeClr val="dk1"/>
              </a:buClr>
              <a:buSzPts val="3200"/>
              <a:buNone/>
            </a:pPr>
            <a:r>
              <a:t/>
            </a:r>
            <a:endParaRPr/>
          </a:p>
        </p:txBody>
      </p:sp>
      <p:pic>
        <p:nvPicPr>
          <p:cNvPr id="165" name="Google Shape;165;p24"/>
          <p:cNvPicPr preferRelativeResize="0"/>
          <p:nvPr/>
        </p:nvPicPr>
        <p:blipFill rotWithShape="1">
          <a:blip r:embed="rId3">
            <a:alphaModFix/>
          </a:blip>
          <a:srcRect b="0" l="0" r="0" t="0"/>
          <a:stretch/>
        </p:blipFill>
        <p:spPr>
          <a:xfrm>
            <a:off x="5825104" y="1251320"/>
            <a:ext cx="2779776" cy="1563624"/>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25"/>
          <p:cNvSpPr txBox="1"/>
          <p:nvPr>
            <p:ph type="title"/>
          </p:nvPr>
        </p:nvSpPr>
        <p:spPr>
          <a:xfrm>
            <a:off x="457200" y="205978"/>
            <a:ext cx="8219256" cy="691586"/>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400"/>
              <a:buFont typeface="Calibri"/>
              <a:buNone/>
            </a:pPr>
            <a:r>
              <a:rPr b="1" lang="en-GB" sz="4000"/>
              <a:t>Regulatory framework online</a:t>
            </a:r>
            <a:endParaRPr b="1" sz="4000"/>
          </a:p>
        </p:txBody>
      </p:sp>
      <p:sp>
        <p:nvSpPr>
          <p:cNvPr id="171" name="Google Shape;171;p25"/>
          <p:cNvSpPr txBox="1"/>
          <p:nvPr>
            <p:ph idx="1" type="body"/>
          </p:nvPr>
        </p:nvSpPr>
        <p:spPr>
          <a:xfrm>
            <a:off x="3494762" y="951570"/>
            <a:ext cx="5274389" cy="3942438"/>
          </a:xfrm>
          <a:prstGeom prst="rect">
            <a:avLst/>
          </a:prstGeom>
          <a:noFill/>
          <a:ln>
            <a:noFill/>
          </a:ln>
        </p:spPr>
        <p:txBody>
          <a:bodyPr anchorCtr="0" anchor="t" bIns="45700" lIns="91425" spcFirstLastPara="1" rIns="91425" wrap="square" tIns="45700">
            <a:noAutofit/>
          </a:bodyPr>
          <a:lstStyle/>
          <a:p>
            <a:pPr indent="-330200" lvl="0" marL="342900" rtl="0" algn="l">
              <a:lnSpc>
                <a:spcPct val="90000"/>
              </a:lnSpc>
              <a:spcBef>
                <a:spcPts val="0"/>
              </a:spcBef>
              <a:spcAft>
                <a:spcPts val="0"/>
              </a:spcAft>
              <a:buClr>
                <a:schemeClr val="dk1"/>
              </a:buClr>
              <a:buSzPts val="3000"/>
              <a:buChar char="•"/>
            </a:pPr>
            <a:r>
              <a:rPr lang="en-GB" sz="1800"/>
              <a:t>User generated comments are covered on all sites that are pre-moderated by the newspaper</a:t>
            </a:r>
            <a:endParaRPr sz="1800"/>
          </a:p>
          <a:p>
            <a:pPr indent="-330200" lvl="0" marL="342900" rtl="0" algn="l">
              <a:lnSpc>
                <a:spcPct val="90000"/>
              </a:lnSpc>
              <a:spcBef>
                <a:spcPts val="640"/>
              </a:spcBef>
              <a:spcAft>
                <a:spcPts val="0"/>
              </a:spcAft>
              <a:buClr>
                <a:schemeClr val="dk1"/>
              </a:buClr>
              <a:buSzPts val="3000"/>
              <a:buChar char="•"/>
            </a:pPr>
            <a:r>
              <a:rPr lang="en-GB" sz="1800"/>
              <a:t>But they are not covered if they have been shared and complained about from another website</a:t>
            </a:r>
            <a:endParaRPr sz="1800"/>
          </a:p>
          <a:p>
            <a:pPr indent="-330200" lvl="0" marL="342900" rtl="0" algn="l">
              <a:lnSpc>
                <a:spcPct val="90000"/>
              </a:lnSpc>
              <a:spcBef>
                <a:spcPts val="640"/>
              </a:spcBef>
              <a:spcAft>
                <a:spcPts val="0"/>
              </a:spcAft>
              <a:buClr>
                <a:schemeClr val="dk1"/>
              </a:buClr>
              <a:buSzPts val="3000"/>
              <a:buChar char="•"/>
            </a:pPr>
            <a:r>
              <a:rPr lang="en-GB" sz="1800"/>
              <a:t>Citizen journalist content (eye witness accounts, phone video footage etc) is covered if used on a professional newspaper site</a:t>
            </a:r>
            <a:endParaRPr sz="1800"/>
          </a:p>
          <a:p>
            <a:pPr indent="-342900" lvl="0" marL="342900" rtl="0" algn="l">
              <a:lnSpc>
                <a:spcPct val="90000"/>
              </a:lnSpc>
              <a:spcBef>
                <a:spcPts val="640"/>
              </a:spcBef>
              <a:spcAft>
                <a:spcPts val="0"/>
              </a:spcAft>
              <a:buClr>
                <a:schemeClr val="dk1"/>
              </a:buClr>
              <a:buSzPts val="3200"/>
              <a:buChar char="•"/>
            </a:pPr>
            <a:r>
              <a:rPr lang="en-GB" sz="1800"/>
              <a:t>Enforcing the regulatory framework online is more of a challenge than in print</a:t>
            </a:r>
            <a:r>
              <a:rPr lang="en-GB" sz="2000"/>
              <a:t> </a:t>
            </a:r>
            <a:endParaRPr sz="2000"/>
          </a:p>
          <a:p>
            <a:pPr indent="-139700" lvl="0" marL="342900" rtl="0" algn="l">
              <a:lnSpc>
                <a:spcPct val="90000"/>
              </a:lnSpc>
              <a:spcBef>
                <a:spcPts val="640"/>
              </a:spcBef>
              <a:spcAft>
                <a:spcPts val="0"/>
              </a:spcAft>
              <a:buClr>
                <a:schemeClr val="dk1"/>
              </a:buClr>
              <a:buSzPts val="3200"/>
              <a:buNone/>
            </a:pPr>
            <a:r>
              <a:t/>
            </a:r>
            <a:endParaRPr/>
          </a:p>
          <a:p>
            <a:pPr indent="-139700" lvl="0" marL="342900" rtl="0" algn="l">
              <a:lnSpc>
                <a:spcPct val="90000"/>
              </a:lnSpc>
              <a:spcBef>
                <a:spcPts val="640"/>
              </a:spcBef>
              <a:spcAft>
                <a:spcPts val="0"/>
              </a:spcAft>
              <a:buClr>
                <a:schemeClr val="dk1"/>
              </a:buClr>
              <a:buSzPts val="3200"/>
              <a:buNone/>
            </a:pPr>
            <a:r>
              <a:t/>
            </a:r>
            <a:endParaRPr/>
          </a:p>
        </p:txBody>
      </p:sp>
      <p:pic>
        <p:nvPicPr>
          <p:cNvPr id="172" name="Google Shape;172;p25"/>
          <p:cNvPicPr preferRelativeResize="0"/>
          <p:nvPr/>
        </p:nvPicPr>
        <p:blipFill rotWithShape="1">
          <a:blip r:embed="rId3">
            <a:alphaModFix/>
          </a:blip>
          <a:srcRect b="0" l="0" r="0" t="0"/>
          <a:stretch/>
        </p:blipFill>
        <p:spPr>
          <a:xfrm>
            <a:off x="290316" y="1077238"/>
            <a:ext cx="3251965" cy="2731914"/>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p26"/>
          <p:cNvSpPr txBox="1"/>
          <p:nvPr>
            <p:ph type="title"/>
          </p:nvPr>
        </p:nvSpPr>
        <p:spPr>
          <a:xfrm>
            <a:off x="212942" y="3704573"/>
            <a:ext cx="8793271" cy="12001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400"/>
              <a:buFont typeface="Calibri"/>
              <a:buNone/>
            </a:pPr>
            <a:r>
              <a:rPr lang="en-GB" sz="4800"/>
              <a:t>Regulatory framework online</a:t>
            </a:r>
            <a:endParaRPr sz="4800"/>
          </a:p>
        </p:txBody>
      </p:sp>
      <p:sp>
        <p:nvSpPr>
          <p:cNvPr id="178" name="Google Shape;178;p26"/>
          <p:cNvSpPr txBox="1"/>
          <p:nvPr>
            <p:ph idx="1" type="body"/>
          </p:nvPr>
        </p:nvSpPr>
        <p:spPr>
          <a:xfrm>
            <a:off x="457200" y="423536"/>
            <a:ext cx="8229600" cy="3531840"/>
          </a:xfrm>
          <a:prstGeom prst="rect">
            <a:avLst/>
          </a:prstGeom>
          <a:noFill/>
          <a:ln>
            <a:noFill/>
          </a:ln>
        </p:spPr>
        <p:txBody>
          <a:bodyPr anchorCtr="0" anchor="t" bIns="45700" lIns="91425" spcFirstLastPara="1" rIns="91425" wrap="square" tIns="45700">
            <a:noAutofit/>
          </a:bodyPr>
          <a:lstStyle/>
          <a:p>
            <a:pPr indent="-342900" lvl="0" marL="342900" rtl="0" algn="l">
              <a:lnSpc>
                <a:spcPct val="90000"/>
              </a:lnSpc>
              <a:spcBef>
                <a:spcPts val="0"/>
              </a:spcBef>
              <a:spcAft>
                <a:spcPts val="0"/>
              </a:spcAft>
              <a:buClr>
                <a:schemeClr val="dk1"/>
              </a:buClr>
              <a:buSzPts val="2960"/>
              <a:buChar char="•"/>
            </a:pPr>
            <a:r>
              <a:rPr lang="en-GB"/>
              <a:t>Under the traditional regulatory framework, newspapers are responsible for the comments/reactions to stories posted by their readers </a:t>
            </a:r>
            <a:endParaRPr/>
          </a:p>
          <a:p>
            <a:pPr indent="-342900" lvl="0" marL="342900" rtl="0" algn="l">
              <a:lnSpc>
                <a:spcPct val="90000"/>
              </a:lnSpc>
              <a:spcBef>
                <a:spcPts val="592"/>
              </a:spcBef>
              <a:spcAft>
                <a:spcPts val="0"/>
              </a:spcAft>
              <a:buClr>
                <a:schemeClr val="dk1"/>
              </a:buClr>
              <a:buSzPts val="2960"/>
              <a:buChar char="•"/>
            </a:pPr>
            <a:r>
              <a:rPr lang="en-GB"/>
              <a:t>Newspapers have had to adapt to this and create internal codes of conduct to encourage readers to post and comment responsibly </a:t>
            </a:r>
            <a:endParaRPr/>
          </a:p>
          <a:p>
            <a:pPr indent="-342900" lvl="0" marL="342900" rtl="0" algn="l">
              <a:lnSpc>
                <a:spcPct val="90000"/>
              </a:lnSpc>
              <a:spcBef>
                <a:spcPts val="592"/>
              </a:spcBef>
              <a:spcAft>
                <a:spcPts val="0"/>
              </a:spcAft>
              <a:buClr>
                <a:schemeClr val="dk1"/>
              </a:buClr>
              <a:buSzPts val="2960"/>
              <a:buChar char="•"/>
            </a:pPr>
            <a:r>
              <a:rPr lang="en-GB"/>
              <a:t>Their social media teams are responsible for heavily moderating comments to avoid complaints to IPSO (hate crime, libel etc)</a:t>
            </a:r>
            <a:endParaRPr/>
          </a:p>
          <a:p>
            <a:pPr indent="-154940" lvl="0" marL="342900" rtl="0" algn="l">
              <a:lnSpc>
                <a:spcPct val="90000"/>
              </a:lnSpc>
              <a:spcBef>
                <a:spcPts val="592"/>
              </a:spcBef>
              <a:spcAft>
                <a:spcPts val="0"/>
              </a:spcAft>
              <a:buClr>
                <a:schemeClr val="dk1"/>
              </a:buClr>
              <a:buSzPts val="2960"/>
              <a:buNone/>
            </a:pPr>
            <a:r>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27"/>
          <p:cNvSpPr txBox="1"/>
          <p:nvPr>
            <p:ph type="title"/>
          </p:nvPr>
        </p:nvSpPr>
        <p:spPr>
          <a:xfrm>
            <a:off x="0" y="3429000"/>
            <a:ext cx="9143999" cy="12001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400"/>
              <a:buFont typeface="Calibri"/>
              <a:buNone/>
            </a:pPr>
            <a:r>
              <a:rPr lang="en-GB" sz="4800"/>
              <a:t>Regulatory framework online</a:t>
            </a:r>
            <a:endParaRPr sz="4800"/>
          </a:p>
        </p:txBody>
      </p:sp>
      <p:sp>
        <p:nvSpPr>
          <p:cNvPr id="184" name="Google Shape;184;p27"/>
          <p:cNvSpPr txBox="1"/>
          <p:nvPr>
            <p:ph idx="1" type="body"/>
          </p:nvPr>
        </p:nvSpPr>
        <p:spPr>
          <a:xfrm>
            <a:off x="762000" y="514350"/>
            <a:ext cx="7543800" cy="2914650"/>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3200"/>
              <a:buChar char="•"/>
            </a:pPr>
            <a:r>
              <a:rPr lang="en-GB"/>
              <a:t>This is a tricky balancing act</a:t>
            </a:r>
            <a:endParaRPr/>
          </a:p>
          <a:p>
            <a:pPr indent="-342900" lvl="0" marL="342900" rtl="0" algn="l">
              <a:spcBef>
                <a:spcPts val="640"/>
              </a:spcBef>
              <a:spcAft>
                <a:spcPts val="0"/>
              </a:spcAft>
              <a:buClr>
                <a:schemeClr val="dk1"/>
              </a:buClr>
              <a:buSzPts val="3200"/>
              <a:buChar char="•"/>
            </a:pPr>
            <a:r>
              <a:rPr lang="en-GB"/>
              <a:t>Readers like to comment, express opinions, interact with other users</a:t>
            </a:r>
            <a:endParaRPr/>
          </a:p>
          <a:p>
            <a:pPr indent="-342900" lvl="0" marL="342900" rtl="0" algn="l">
              <a:spcBef>
                <a:spcPts val="640"/>
              </a:spcBef>
              <a:spcAft>
                <a:spcPts val="0"/>
              </a:spcAft>
              <a:buClr>
                <a:schemeClr val="dk1"/>
              </a:buClr>
              <a:buSzPts val="3200"/>
              <a:buChar char="•"/>
            </a:pPr>
            <a:r>
              <a:rPr lang="en-GB"/>
              <a:t>Comments pages provide an important social function – they inspire debate and discussion</a:t>
            </a:r>
            <a:endParaRPr/>
          </a:p>
          <a:p>
            <a:pPr indent="-342900" lvl="0" marL="342900" rtl="0" algn="l">
              <a:spcBef>
                <a:spcPts val="640"/>
              </a:spcBef>
              <a:spcAft>
                <a:spcPts val="0"/>
              </a:spcAft>
              <a:buClr>
                <a:schemeClr val="dk1"/>
              </a:buClr>
              <a:buSzPts val="3200"/>
              <a:buChar char="•"/>
            </a:pPr>
            <a:r>
              <a:rPr lang="en-GB"/>
              <a:t>Free speech is all about being able to express an opinion that other people don’t want to hear</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28"/>
          <p:cNvSpPr txBox="1"/>
          <p:nvPr>
            <p:ph type="title"/>
          </p:nvPr>
        </p:nvSpPr>
        <p:spPr>
          <a:xfrm>
            <a:off x="4759890" y="3103324"/>
            <a:ext cx="4224403" cy="12001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400"/>
              <a:buFont typeface="Calibri"/>
              <a:buNone/>
            </a:pPr>
            <a:r>
              <a:rPr lang="en-GB" sz="4400"/>
              <a:t>Regulatory framework online</a:t>
            </a:r>
            <a:endParaRPr sz="4400"/>
          </a:p>
        </p:txBody>
      </p:sp>
      <p:sp>
        <p:nvSpPr>
          <p:cNvPr id="190" name="Google Shape;190;p28"/>
          <p:cNvSpPr txBox="1"/>
          <p:nvPr>
            <p:ph idx="1" type="body"/>
          </p:nvPr>
        </p:nvSpPr>
        <p:spPr>
          <a:xfrm>
            <a:off x="762000" y="514350"/>
            <a:ext cx="4311041" cy="2914650"/>
          </a:xfrm>
          <a:prstGeom prst="rect">
            <a:avLst/>
          </a:prstGeom>
          <a:noFill/>
          <a:ln>
            <a:noFill/>
          </a:ln>
        </p:spPr>
        <p:txBody>
          <a:bodyPr anchorCtr="0" anchor="t" bIns="45700" lIns="91425" spcFirstLastPara="1" rIns="91425" wrap="square" tIns="45700">
            <a:noAutofit/>
          </a:bodyPr>
          <a:lstStyle/>
          <a:p>
            <a:pPr indent="-336550" lvl="0" marL="342900" rtl="0" algn="l">
              <a:spcBef>
                <a:spcPts val="0"/>
              </a:spcBef>
              <a:spcAft>
                <a:spcPts val="0"/>
              </a:spcAft>
              <a:buClr>
                <a:schemeClr val="dk1"/>
              </a:buClr>
              <a:buSzPts val="3100"/>
              <a:buChar char="•"/>
            </a:pPr>
            <a:r>
              <a:rPr lang="en-GB" sz="1900"/>
              <a:t>But free speech is not an automatic right</a:t>
            </a:r>
            <a:endParaRPr sz="1900"/>
          </a:p>
          <a:p>
            <a:pPr indent="-336550" lvl="0" marL="342900" rtl="0" algn="l">
              <a:spcBef>
                <a:spcPts val="640"/>
              </a:spcBef>
              <a:spcAft>
                <a:spcPts val="0"/>
              </a:spcAft>
              <a:buClr>
                <a:schemeClr val="dk1"/>
              </a:buClr>
              <a:buSzPts val="3100"/>
              <a:buChar char="•"/>
            </a:pPr>
            <a:r>
              <a:rPr lang="en-GB" sz="1900"/>
              <a:t>If your free speech invades someone else’s privacy/incites hatred/libels someone or is offensive to the values the newspaper upholds  then the newspaper have the right to censor your comments ie remove them</a:t>
            </a:r>
            <a:endParaRPr sz="1900"/>
          </a:p>
          <a:p>
            <a:pPr indent="-336550" lvl="0" marL="342900" rtl="0" algn="l">
              <a:spcBef>
                <a:spcPts val="640"/>
              </a:spcBef>
              <a:spcAft>
                <a:spcPts val="0"/>
              </a:spcAft>
              <a:buClr>
                <a:schemeClr val="dk1"/>
              </a:buClr>
              <a:buSzPts val="3100"/>
              <a:buChar char="•"/>
            </a:pPr>
            <a:r>
              <a:rPr lang="en-GB" sz="1900"/>
              <a:t>This curtails free speech but is a necessary part of newspaper’s self-regulation</a:t>
            </a:r>
            <a:endParaRPr sz="1900"/>
          </a:p>
          <a:p>
            <a:pPr indent="-139700" lvl="0" marL="342900" rtl="0" algn="l">
              <a:spcBef>
                <a:spcPts val="640"/>
              </a:spcBef>
              <a:spcAft>
                <a:spcPts val="0"/>
              </a:spcAft>
              <a:buClr>
                <a:schemeClr val="dk1"/>
              </a:buClr>
              <a:buSzPts val="3200"/>
              <a:buNone/>
            </a:pPr>
            <a:r>
              <a:t/>
            </a:r>
            <a:endParaRPr/>
          </a:p>
        </p:txBody>
      </p:sp>
      <p:pic>
        <p:nvPicPr>
          <p:cNvPr id="191" name="Google Shape;191;p28"/>
          <p:cNvPicPr preferRelativeResize="0"/>
          <p:nvPr/>
        </p:nvPicPr>
        <p:blipFill rotWithShape="1">
          <a:blip r:embed="rId3">
            <a:alphaModFix/>
          </a:blip>
          <a:srcRect b="0" l="0" r="0" t="0"/>
          <a:stretch/>
        </p:blipFill>
        <p:spPr>
          <a:xfrm>
            <a:off x="5148197" y="463463"/>
            <a:ext cx="3268902" cy="2179268"/>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p29"/>
          <p:cNvSpPr txBox="1"/>
          <p:nvPr>
            <p:ph type="title"/>
          </p:nvPr>
        </p:nvSpPr>
        <p:spPr>
          <a:xfrm>
            <a:off x="395536" y="357504"/>
            <a:ext cx="8229600" cy="857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400"/>
              <a:buFont typeface="Calibri"/>
              <a:buNone/>
            </a:pPr>
            <a:r>
              <a:rPr lang="en-GB" sz="4000"/>
              <a:t>Regulatory framework online</a:t>
            </a:r>
            <a:endParaRPr sz="4000"/>
          </a:p>
        </p:txBody>
      </p:sp>
      <p:sp>
        <p:nvSpPr>
          <p:cNvPr id="197" name="Google Shape;197;p29"/>
          <p:cNvSpPr txBox="1"/>
          <p:nvPr>
            <p:ph idx="1" type="body"/>
          </p:nvPr>
        </p:nvSpPr>
        <p:spPr>
          <a:xfrm>
            <a:off x="457200" y="1182383"/>
            <a:ext cx="4716049" cy="3048986"/>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3200"/>
              <a:buChar char="•"/>
            </a:pPr>
            <a:r>
              <a:rPr lang="en-GB"/>
              <a:t>Also a story or comment can be re-tweeted and can go globally viral instantly</a:t>
            </a:r>
            <a:endParaRPr/>
          </a:p>
          <a:p>
            <a:pPr indent="-342900" lvl="0" marL="342900" rtl="0" algn="l">
              <a:spcBef>
                <a:spcPts val="640"/>
              </a:spcBef>
              <a:spcAft>
                <a:spcPts val="0"/>
              </a:spcAft>
              <a:buClr>
                <a:schemeClr val="dk1"/>
              </a:buClr>
              <a:buSzPts val="3200"/>
              <a:buChar char="•"/>
            </a:pPr>
            <a:r>
              <a:rPr lang="en-GB" sz="2000"/>
              <a:t>Once an article has been shared, if the content is misleading, inaccurate or invasive the ‘damage’ to the victim has already been done, even if article, comment or tweet is then removed</a:t>
            </a:r>
            <a:endParaRPr sz="2000"/>
          </a:p>
          <a:p>
            <a:pPr indent="-139700" lvl="0" marL="342900" rtl="0" algn="l">
              <a:spcBef>
                <a:spcPts val="640"/>
              </a:spcBef>
              <a:spcAft>
                <a:spcPts val="0"/>
              </a:spcAft>
              <a:buClr>
                <a:schemeClr val="dk1"/>
              </a:buClr>
              <a:buSzPts val="3200"/>
              <a:buNone/>
            </a:pPr>
            <a:r>
              <a:t/>
            </a:r>
            <a:endParaRPr/>
          </a:p>
        </p:txBody>
      </p:sp>
      <p:pic>
        <p:nvPicPr>
          <p:cNvPr id="198" name="Google Shape;198;p29"/>
          <p:cNvPicPr preferRelativeResize="0"/>
          <p:nvPr/>
        </p:nvPicPr>
        <p:blipFill rotWithShape="1">
          <a:blip r:embed="rId3">
            <a:alphaModFix/>
          </a:blip>
          <a:srcRect b="12328" l="5394" r="8305" t="20719"/>
          <a:stretch/>
        </p:blipFill>
        <p:spPr>
          <a:xfrm>
            <a:off x="5146019" y="1778696"/>
            <a:ext cx="3659777" cy="2129424"/>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p30"/>
          <p:cNvSpPr txBox="1"/>
          <p:nvPr>
            <p:ph type="title"/>
          </p:nvPr>
        </p:nvSpPr>
        <p:spPr>
          <a:xfrm>
            <a:off x="212942" y="3429000"/>
            <a:ext cx="8755693" cy="12001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400"/>
              <a:buFont typeface="Calibri"/>
              <a:buNone/>
            </a:pPr>
            <a:r>
              <a:rPr lang="en-GB" sz="4400"/>
              <a:t>Regulatory framework online</a:t>
            </a:r>
            <a:endParaRPr sz="4400"/>
          </a:p>
        </p:txBody>
      </p:sp>
      <p:sp>
        <p:nvSpPr>
          <p:cNvPr id="204" name="Google Shape;204;p30"/>
          <p:cNvSpPr txBox="1"/>
          <p:nvPr>
            <p:ph idx="1" type="body"/>
          </p:nvPr>
        </p:nvSpPr>
        <p:spPr>
          <a:xfrm>
            <a:off x="442492" y="671275"/>
            <a:ext cx="8229600" cy="3618402"/>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3200"/>
              <a:buChar char="•"/>
            </a:pPr>
            <a:r>
              <a:rPr lang="en-GB" sz="2000"/>
              <a:t>So regulating news online is fraught with difficulty and traditional regulatory approaches have limited effectiveness online</a:t>
            </a:r>
            <a:endParaRPr sz="2000"/>
          </a:p>
          <a:p>
            <a:pPr indent="-342900" lvl="0" marL="342900" rtl="0" algn="l">
              <a:spcBef>
                <a:spcPts val="640"/>
              </a:spcBef>
              <a:spcAft>
                <a:spcPts val="0"/>
              </a:spcAft>
              <a:buClr>
                <a:schemeClr val="dk1"/>
              </a:buClr>
              <a:buSzPts val="3200"/>
              <a:buChar char="•"/>
            </a:pPr>
            <a:r>
              <a:rPr lang="en-GB" sz="2000"/>
              <a:t>Although laws apply in practice the internet is difficult to police</a:t>
            </a:r>
            <a:endParaRPr sz="2000"/>
          </a:p>
          <a:p>
            <a:pPr indent="-342900" lvl="0" marL="342900" rtl="0" algn="l">
              <a:spcBef>
                <a:spcPts val="640"/>
              </a:spcBef>
              <a:spcAft>
                <a:spcPts val="0"/>
              </a:spcAft>
              <a:buClr>
                <a:schemeClr val="dk1"/>
              </a:buClr>
              <a:buSzPts val="3200"/>
              <a:buChar char="•"/>
            </a:pPr>
            <a:r>
              <a:rPr lang="en-GB" sz="2000"/>
              <a:t>The major online newspapers usually have a global presence as well as national. IPSO’s jurisdiction and the Editor’s Code is arguably only applicable on UK specific content</a:t>
            </a:r>
            <a:endParaRPr sz="2000"/>
          </a:p>
          <a:p>
            <a:pPr indent="-139700" lvl="0" marL="342900" rtl="0" algn="l">
              <a:spcBef>
                <a:spcPts val="640"/>
              </a:spcBef>
              <a:spcAft>
                <a:spcPts val="0"/>
              </a:spcAft>
              <a:buClr>
                <a:schemeClr val="dk1"/>
              </a:buClr>
              <a:buSzPts val="3200"/>
              <a:buNone/>
            </a:pPr>
            <a:r>
              <a:t/>
            </a:r>
            <a:endParaRPr sz="2000"/>
          </a:p>
          <a:p>
            <a:pPr indent="-139700" lvl="0" marL="342900" rtl="0" algn="l">
              <a:spcBef>
                <a:spcPts val="640"/>
              </a:spcBef>
              <a:spcAft>
                <a:spcPts val="0"/>
              </a:spcAft>
              <a:buClr>
                <a:schemeClr val="dk1"/>
              </a:buClr>
              <a:buSzPts val="3200"/>
              <a:buNone/>
            </a:pPr>
            <a:r>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31"/>
          <p:cNvSpPr txBox="1"/>
          <p:nvPr>
            <p:ph type="title"/>
          </p:nvPr>
        </p:nvSpPr>
        <p:spPr>
          <a:xfrm>
            <a:off x="162838" y="3429000"/>
            <a:ext cx="8981161" cy="12001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400"/>
              <a:buFont typeface="Calibri"/>
              <a:buNone/>
            </a:pPr>
            <a:r>
              <a:rPr lang="en-GB" sz="4800"/>
              <a:t>Regulatory framework online </a:t>
            </a:r>
            <a:endParaRPr sz="4800"/>
          </a:p>
        </p:txBody>
      </p:sp>
      <p:sp>
        <p:nvSpPr>
          <p:cNvPr id="210" name="Google Shape;210;p31"/>
          <p:cNvSpPr txBox="1"/>
          <p:nvPr>
            <p:ph idx="1" type="body"/>
          </p:nvPr>
        </p:nvSpPr>
        <p:spPr>
          <a:xfrm>
            <a:off x="480070" y="532668"/>
            <a:ext cx="8229600" cy="3618402"/>
          </a:xfrm>
          <a:prstGeom prst="rect">
            <a:avLst/>
          </a:prstGeom>
          <a:noFill/>
          <a:ln>
            <a:noFill/>
          </a:ln>
        </p:spPr>
        <p:txBody>
          <a:bodyPr anchorCtr="0" anchor="t" bIns="45700" lIns="91425" spcFirstLastPara="1" rIns="91425" wrap="square" tIns="45700">
            <a:noAutofit/>
          </a:bodyPr>
          <a:lstStyle/>
          <a:p>
            <a:pPr indent="-336550" lvl="0" marL="342900" rtl="0" algn="l">
              <a:lnSpc>
                <a:spcPct val="90000"/>
              </a:lnSpc>
              <a:spcBef>
                <a:spcPts val="0"/>
              </a:spcBef>
              <a:spcAft>
                <a:spcPts val="0"/>
              </a:spcAft>
              <a:buClr>
                <a:schemeClr val="dk1"/>
              </a:buClr>
              <a:buSzPts val="2860"/>
              <a:buChar char="•"/>
            </a:pPr>
            <a:r>
              <a:rPr lang="en-GB" sz="1900"/>
              <a:t>News means something different today in the online age</a:t>
            </a:r>
            <a:endParaRPr sz="1900"/>
          </a:p>
          <a:p>
            <a:pPr indent="-336550" lvl="0" marL="342900" rtl="0" algn="l">
              <a:lnSpc>
                <a:spcPct val="90000"/>
              </a:lnSpc>
              <a:spcBef>
                <a:spcPts val="592"/>
              </a:spcBef>
              <a:spcAft>
                <a:spcPts val="0"/>
              </a:spcAft>
              <a:buClr>
                <a:schemeClr val="dk1"/>
              </a:buClr>
              <a:buSzPts val="2860"/>
              <a:buChar char="•"/>
            </a:pPr>
            <a:r>
              <a:rPr lang="en-GB" sz="1900"/>
              <a:t>News is a fast-moving medium. Online news is instantaneous, the news agenda shifts constantly and stories are constantly updating </a:t>
            </a:r>
            <a:endParaRPr sz="1900"/>
          </a:p>
          <a:p>
            <a:pPr indent="-336550" lvl="0" marL="342900" rtl="0" algn="l">
              <a:lnSpc>
                <a:spcPct val="90000"/>
              </a:lnSpc>
              <a:spcBef>
                <a:spcPts val="592"/>
              </a:spcBef>
              <a:spcAft>
                <a:spcPts val="0"/>
              </a:spcAft>
              <a:buClr>
                <a:schemeClr val="dk1"/>
              </a:buClr>
              <a:buSzPts val="2860"/>
              <a:buChar char="•"/>
            </a:pPr>
            <a:r>
              <a:rPr lang="en-GB" sz="1900"/>
              <a:t>News can be gathered and shared by anyone</a:t>
            </a:r>
            <a:endParaRPr sz="1900"/>
          </a:p>
          <a:p>
            <a:pPr indent="-336550" lvl="0" marL="342900" rtl="0" algn="l">
              <a:lnSpc>
                <a:spcPct val="90000"/>
              </a:lnSpc>
              <a:spcBef>
                <a:spcPts val="592"/>
              </a:spcBef>
              <a:spcAft>
                <a:spcPts val="0"/>
              </a:spcAft>
              <a:buClr>
                <a:schemeClr val="dk1"/>
              </a:buClr>
              <a:buSzPts val="2860"/>
              <a:buChar char="•"/>
            </a:pPr>
            <a:r>
              <a:rPr lang="en-GB" sz="1900"/>
              <a:t>Social media users don’t always consider what is legal or factual before posting or re-tweeting</a:t>
            </a:r>
            <a:endParaRPr sz="1900"/>
          </a:p>
          <a:p>
            <a:pPr indent="-336550" lvl="0" marL="342900" rtl="0" algn="l">
              <a:lnSpc>
                <a:spcPct val="90000"/>
              </a:lnSpc>
              <a:spcBef>
                <a:spcPts val="592"/>
              </a:spcBef>
              <a:spcAft>
                <a:spcPts val="0"/>
              </a:spcAft>
              <a:buClr>
                <a:schemeClr val="dk1"/>
              </a:buClr>
              <a:buSzPts val="2860"/>
              <a:buChar char="•"/>
            </a:pPr>
            <a:r>
              <a:rPr b="1" lang="en-GB" sz="2700"/>
              <a:t>IPSO is an </a:t>
            </a:r>
            <a:r>
              <a:rPr b="1" lang="en-GB" sz="2700" u="sng"/>
              <a:t>industry regulator</a:t>
            </a:r>
            <a:r>
              <a:rPr b="1" lang="en-GB" sz="2700"/>
              <a:t> NOT an audience regulator</a:t>
            </a:r>
            <a:endParaRPr b="1" sz="270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p32"/>
          <p:cNvSpPr txBox="1"/>
          <p:nvPr>
            <p:ph type="title"/>
          </p:nvPr>
        </p:nvSpPr>
        <p:spPr>
          <a:xfrm>
            <a:off x="187891" y="3616891"/>
            <a:ext cx="8705588" cy="12001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400"/>
              <a:buFont typeface="Calibri"/>
              <a:buNone/>
            </a:pPr>
            <a:r>
              <a:rPr lang="en-GB" sz="4400"/>
              <a:t>Regulatory framework online</a:t>
            </a:r>
            <a:endParaRPr sz="4400"/>
          </a:p>
        </p:txBody>
      </p:sp>
      <p:sp>
        <p:nvSpPr>
          <p:cNvPr id="216" name="Google Shape;216;p32"/>
          <p:cNvSpPr txBox="1"/>
          <p:nvPr>
            <p:ph idx="1" type="body"/>
          </p:nvPr>
        </p:nvSpPr>
        <p:spPr>
          <a:xfrm>
            <a:off x="429966" y="524865"/>
            <a:ext cx="8229600" cy="3672408"/>
          </a:xfrm>
          <a:prstGeom prst="rect">
            <a:avLst/>
          </a:prstGeom>
          <a:noFill/>
          <a:ln>
            <a:noFill/>
          </a:ln>
        </p:spPr>
        <p:txBody>
          <a:bodyPr anchorCtr="0" anchor="t" bIns="45700" lIns="91425" spcFirstLastPara="1" rIns="91425" wrap="square" tIns="45700">
            <a:noAutofit/>
          </a:bodyPr>
          <a:lstStyle/>
          <a:p>
            <a:pPr indent="-336550" lvl="0" marL="342900" rtl="0" algn="l">
              <a:spcBef>
                <a:spcPts val="0"/>
              </a:spcBef>
              <a:spcAft>
                <a:spcPts val="0"/>
              </a:spcAft>
              <a:buClr>
                <a:schemeClr val="dk1"/>
              </a:buClr>
              <a:buSzPts val="2860"/>
              <a:buChar char="•"/>
            </a:pPr>
            <a:r>
              <a:rPr lang="en-GB" sz="1900"/>
              <a:t>The public are required to be responsible, to ‘self-regulate’ and follow the law of the land in the virtual world, as well as in the real world. </a:t>
            </a:r>
            <a:endParaRPr sz="1900"/>
          </a:p>
          <a:p>
            <a:pPr indent="-336550" lvl="0" marL="342900" rtl="0" algn="l">
              <a:spcBef>
                <a:spcPts val="592"/>
              </a:spcBef>
              <a:spcAft>
                <a:spcPts val="0"/>
              </a:spcAft>
              <a:buClr>
                <a:schemeClr val="dk1"/>
              </a:buClr>
              <a:buSzPts val="2860"/>
              <a:buChar char="•"/>
            </a:pPr>
            <a:r>
              <a:rPr lang="en-GB" sz="1900"/>
              <a:t>Social media users don’t always know the law, ignore it, don’t think it applies to them or assume that ‘free speech’ is an automatic right</a:t>
            </a:r>
            <a:endParaRPr sz="1900"/>
          </a:p>
          <a:p>
            <a:pPr indent="-336550" lvl="0" marL="342900" rtl="0" algn="l">
              <a:spcBef>
                <a:spcPts val="592"/>
              </a:spcBef>
              <a:spcAft>
                <a:spcPts val="0"/>
              </a:spcAft>
              <a:buClr>
                <a:schemeClr val="dk1"/>
              </a:buClr>
              <a:buSzPts val="2860"/>
              <a:buChar char="•"/>
            </a:pPr>
            <a:r>
              <a:rPr lang="en-GB" sz="1900"/>
              <a:t>Consumers source news from a range of different sites such as blogs, many unregulated (bloggers are not ‘the press’ so don’t come under IPSO’s remit)</a:t>
            </a:r>
            <a:endParaRPr sz="2300"/>
          </a:p>
          <a:p>
            <a:pPr indent="-336550" lvl="0" marL="342900" rtl="0" algn="l">
              <a:spcBef>
                <a:spcPts val="592"/>
              </a:spcBef>
              <a:spcAft>
                <a:spcPts val="0"/>
              </a:spcAft>
              <a:buClr>
                <a:schemeClr val="dk1"/>
              </a:buClr>
              <a:buSzPts val="2860"/>
              <a:buChar char="•"/>
            </a:pPr>
            <a:r>
              <a:rPr lang="en-GB" sz="1900" u="sng">
                <a:solidFill>
                  <a:schemeClr val="hlink"/>
                </a:solidFill>
                <a:hlinkClick r:id="rId3"/>
              </a:rPr>
              <a:t>https://www.theguardian.com/law/2014/jun/13/jail-someone-for-being-offensive-twitter-facebook</a:t>
            </a:r>
            <a:r>
              <a:rPr lang="en-GB" sz="1900"/>
              <a:t> </a:t>
            </a:r>
            <a:endParaRPr sz="1900"/>
          </a:p>
          <a:p>
            <a:pPr indent="-154940" lvl="0" marL="342900" rtl="0" algn="l">
              <a:spcBef>
                <a:spcPts val="592"/>
              </a:spcBef>
              <a:spcAft>
                <a:spcPts val="0"/>
              </a:spcAft>
              <a:buClr>
                <a:schemeClr val="dk1"/>
              </a:buClr>
              <a:buSzPts val="2960"/>
              <a:buNone/>
            </a:pPr>
            <a:r>
              <a:t/>
            </a:r>
            <a:endParaRPr sz="2960"/>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p33"/>
          <p:cNvSpPr txBox="1"/>
          <p:nvPr>
            <p:ph type="title"/>
          </p:nvPr>
        </p:nvSpPr>
        <p:spPr>
          <a:xfrm>
            <a:off x="762000" y="3429000"/>
            <a:ext cx="6781800" cy="12001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400"/>
              <a:buFont typeface="Calibri"/>
              <a:buNone/>
            </a:pPr>
            <a:r>
              <a:rPr lang="en-GB"/>
              <a:t>Impact</a:t>
            </a:r>
            <a:endParaRPr/>
          </a:p>
        </p:txBody>
      </p:sp>
      <p:sp>
        <p:nvSpPr>
          <p:cNvPr id="222" name="Google Shape;222;p33"/>
          <p:cNvSpPr txBox="1"/>
          <p:nvPr>
            <p:ph idx="1" type="body"/>
          </p:nvPr>
        </p:nvSpPr>
        <p:spPr>
          <a:xfrm>
            <a:off x="762000" y="514350"/>
            <a:ext cx="7543800" cy="2914650"/>
          </a:xfrm>
          <a:prstGeom prst="rect">
            <a:avLst/>
          </a:prstGeom>
          <a:noFill/>
          <a:ln>
            <a:noFill/>
          </a:ln>
        </p:spPr>
        <p:txBody>
          <a:bodyPr anchorCtr="0" anchor="t" bIns="45700" lIns="91425" spcFirstLastPara="1" rIns="91425" wrap="square" tIns="45700">
            <a:noAutofit/>
          </a:bodyPr>
          <a:lstStyle/>
          <a:p>
            <a:pPr indent="-330200" lvl="0" marL="342900" rtl="0" algn="l">
              <a:spcBef>
                <a:spcPts val="0"/>
              </a:spcBef>
              <a:spcAft>
                <a:spcPts val="0"/>
              </a:spcAft>
              <a:buClr>
                <a:schemeClr val="dk1"/>
              </a:buClr>
              <a:buSzPts val="3000"/>
              <a:buChar char="•"/>
            </a:pPr>
            <a:r>
              <a:rPr lang="en-GB" sz="1800"/>
              <a:t>The rise of citizen journalism and fake news has left the public confused about who or what to trust</a:t>
            </a:r>
            <a:endParaRPr sz="1800"/>
          </a:p>
          <a:p>
            <a:pPr indent="-330200" lvl="0" marL="342900" rtl="0" algn="l">
              <a:spcBef>
                <a:spcPts val="640"/>
              </a:spcBef>
              <a:spcAft>
                <a:spcPts val="0"/>
              </a:spcAft>
              <a:buClr>
                <a:schemeClr val="dk1"/>
              </a:buClr>
              <a:buSzPts val="3000"/>
              <a:buChar char="•"/>
            </a:pPr>
            <a:r>
              <a:rPr lang="en-GB" sz="1800"/>
              <a:t>Audiences have less trust in professional news agencies today as a result</a:t>
            </a:r>
            <a:endParaRPr sz="1800"/>
          </a:p>
          <a:p>
            <a:pPr indent="-330200" lvl="0" marL="342900" rtl="0" algn="l">
              <a:spcBef>
                <a:spcPts val="640"/>
              </a:spcBef>
              <a:spcAft>
                <a:spcPts val="0"/>
              </a:spcAft>
              <a:buClr>
                <a:schemeClr val="dk1"/>
              </a:buClr>
              <a:buSzPts val="3000"/>
              <a:buChar char="•"/>
            </a:pPr>
            <a:r>
              <a:rPr lang="en-GB" sz="1800"/>
              <a:t>This is somewhat ironic as fake news is being generated by non-journalists as a disruptive tool for political reasons </a:t>
            </a:r>
            <a:endParaRPr sz="1800"/>
          </a:p>
          <a:p>
            <a:pPr indent="-330200" lvl="0" marL="342900" rtl="0" algn="l">
              <a:spcBef>
                <a:spcPts val="640"/>
              </a:spcBef>
              <a:spcAft>
                <a:spcPts val="0"/>
              </a:spcAft>
              <a:buClr>
                <a:schemeClr val="dk1"/>
              </a:buClr>
              <a:buSzPts val="3000"/>
              <a:buChar char="•"/>
            </a:pPr>
            <a:r>
              <a:rPr lang="en-GB" sz="1800" u="sng">
                <a:solidFill>
                  <a:schemeClr val="hlink"/>
                </a:solidFill>
                <a:hlinkClick r:id="rId3"/>
              </a:rPr>
              <a:t>https://www.youtube.com/watch?v=1aTApGWVGoI</a:t>
            </a:r>
            <a:r>
              <a:rPr lang="en-GB" sz="1800"/>
              <a:t> (fake news)</a:t>
            </a:r>
            <a:endParaRPr sz="2200"/>
          </a:p>
          <a:p>
            <a:pPr indent="-330200" lvl="0" marL="342900" rtl="0" algn="l">
              <a:spcBef>
                <a:spcPts val="640"/>
              </a:spcBef>
              <a:spcAft>
                <a:spcPts val="0"/>
              </a:spcAft>
              <a:buClr>
                <a:schemeClr val="dk1"/>
              </a:buClr>
              <a:buSzPts val="3000"/>
              <a:buChar char="•"/>
            </a:pPr>
            <a:r>
              <a:rPr lang="en-GB" sz="1800" u="sng">
                <a:solidFill>
                  <a:schemeClr val="hlink"/>
                </a:solidFill>
                <a:hlinkClick r:id="rId4"/>
              </a:rPr>
              <a:t>https://www.youtube.com/watch?v=UQcCIzjz9_s</a:t>
            </a:r>
            <a:r>
              <a:rPr lang="en-GB" sz="1800"/>
              <a:t> (TED)</a:t>
            </a:r>
            <a:endParaRPr sz="2200"/>
          </a:p>
          <a:p>
            <a:pPr indent="-139700" lvl="0" marL="342900" rtl="0" algn="l">
              <a:spcBef>
                <a:spcPts val="640"/>
              </a:spcBef>
              <a:spcAft>
                <a:spcPts val="0"/>
              </a:spcAft>
              <a:buClr>
                <a:schemeClr val="dk1"/>
              </a:buClr>
              <a:buSzPts val="3200"/>
              <a:buNone/>
            </a:pPr>
            <a:r>
              <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p34"/>
          <p:cNvSpPr txBox="1"/>
          <p:nvPr>
            <p:ph type="title"/>
          </p:nvPr>
        </p:nvSpPr>
        <p:spPr>
          <a:xfrm>
            <a:off x="3219190" y="3757807"/>
            <a:ext cx="5924810" cy="1102291"/>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400"/>
              <a:buFont typeface="Calibri"/>
              <a:buNone/>
            </a:pPr>
            <a:r>
              <a:rPr lang="en-GB"/>
              <a:t>Fake news</a:t>
            </a:r>
            <a:endParaRPr/>
          </a:p>
        </p:txBody>
      </p:sp>
      <p:sp>
        <p:nvSpPr>
          <p:cNvPr id="228" name="Google Shape;228;p34"/>
          <p:cNvSpPr txBox="1"/>
          <p:nvPr>
            <p:ph idx="1" type="body"/>
          </p:nvPr>
        </p:nvSpPr>
        <p:spPr>
          <a:xfrm>
            <a:off x="762000" y="457201"/>
            <a:ext cx="3657600" cy="2825496"/>
          </a:xfrm>
          <a:prstGeom prst="rect">
            <a:avLst/>
          </a:prstGeom>
          <a:noFill/>
          <a:ln>
            <a:noFill/>
          </a:ln>
        </p:spPr>
        <p:txBody>
          <a:bodyPr anchorCtr="0" anchor="t" bIns="45700" lIns="91425" spcFirstLastPara="1" rIns="91425" wrap="square" tIns="45700">
            <a:noAutofit/>
          </a:bodyPr>
          <a:lstStyle/>
          <a:p>
            <a:pPr indent="-336550" lvl="0" marL="342900" rtl="0" algn="l">
              <a:lnSpc>
                <a:spcPct val="80000"/>
              </a:lnSpc>
              <a:spcBef>
                <a:spcPts val="0"/>
              </a:spcBef>
              <a:spcAft>
                <a:spcPts val="0"/>
              </a:spcAft>
              <a:buClr>
                <a:schemeClr val="dk1"/>
              </a:buClr>
              <a:buSzPts val="2860"/>
              <a:buChar char="•"/>
            </a:pPr>
            <a:r>
              <a:rPr lang="en-GB" sz="1700"/>
              <a:t>Regulation of fake news  - a ‘by-’product’ of the freedom of the internet - has largely been left to the major tech companies (eg Facebook, Google) who until recently have done little to attempt to regulate content</a:t>
            </a:r>
            <a:endParaRPr sz="1700"/>
          </a:p>
          <a:p>
            <a:pPr indent="-336550" lvl="0" marL="342900" rtl="0" algn="l">
              <a:lnSpc>
                <a:spcPct val="80000"/>
              </a:lnSpc>
              <a:spcBef>
                <a:spcPts val="592"/>
              </a:spcBef>
              <a:spcAft>
                <a:spcPts val="0"/>
              </a:spcAft>
              <a:buClr>
                <a:schemeClr val="dk1"/>
              </a:buClr>
              <a:buSzPts val="2860"/>
              <a:buChar char="•"/>
            </a:pPr>
            <a:r>
              <a:rPr lang="en-GB" sz="1700"/>
              <a:t>The major newspaper brands have used the problem of fake news to reassure readers that the professionally driven, trusted brands are the best way to receive news</a:t>
            </a:r>
            <a:endParaRPr sz="1700"/>
          </a:p>
          <a:p>
            <a:pPr indent="-336550" lvl="0" marL="342900" rtl="0" algn="l">
              <a:lnSpc>
                <a:spcPct val="80000"/>
              </a:lnSpc>
              <a:spcBef>
                <a:spcPts val="592"/>
              </a:spcBef>
              <a:spcAft>
                <a:spcPts val="0"/>
              </a:spcAft>
              <a:buClr>
                <a:schemeClr val="dk1"/>
              </a:buClr>
              <a:buSzPts val="2860"/>
              <a:buChar char="•"/>
            </a:pPr>
            <a:r>
              <a:rPr b="1" lang="en-GB" sz="1700"/>
              <a:t>Paradoxically this reinforces the power and control of the major conglomerates (Curran and Seaton)</a:t>
            </a:r>
            <a:endParaRPr b="1" sz="1700"/>
          </a:p>
        </p:txBody>
      </p:sp>
      <p:pic>
        <p:nvPicPr>
          <p:cNvPr id="229" name="Google Shape;229;p34"/>
          <p:cNvPicPr preferRelativeResize="0"/>
          <p:nvPr>
            <p:ph idx="2" type="body"/>
          </p:nvPr>
        </p:nvPicPr>
        <p:blipFill rotWithShape="1">
          <a:blip r:embed="rId3">
            <a:alphaModFix/>
          </a:blip>
          <a:srcRect b="0" l="0" r="0" t="0"/>
          <a:stretch/>
        </p:blipFill>
        <p:spPr>
          <a:xfrm>
            <a:off x="4648200" y="498475"/>
            <a:ext cx="3657600" cy="27432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NewsPrint">
  <a:themeElements>
    <a:clrScheme name="NewsPrint">
      <a:dk1>
        <a:srgbClr val="000000"/>
      </a:dk1>
      <a:lt1>
        <a:srgbClr val="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