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70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5013A-9F49-4F53-A0C8-E1683CDCA994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4C2C9-9909-48FE-AF10-FDE8B4299A0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C2C9-9909-48FE-AF10-FDE8B4299A00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E149D-0663-411E-8E85-F6DEDF44634D}" type="datetimeFigureOut">
              <a:rPr lang="en-GB" smtClean="0"/>
              <a:t>10/03/2015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21972-C6EE-432D-8AAC-168DCE9BCE6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404664"/>
            <a:ext cx="9144000" cy="5256584"/>
            <a:chOff x="0" y="476672"/>
            <a:chExt cx="9144000" cy="5256584"/>
          </a:xfrm>
        </p:grpSpPr>
        <p:grpSp>
          <p:nvGrpSpPr>
            <p:cNvPr id="18" name="Group 17"/>
            <p:cNvGrpSpPr/>
            <p:nvPr/>
          </p:nvGrpSpPr>
          <p:grpSpPr>
            <a:xfrm>
              <a:off x="1763688" y="476672"/>
              <a:ext cx="5549884" cy="1512168"/>
              <a:chOff x="1619672" y="692696"/>
              <a:chExt cx="5760640" cy="1512168"/>
            </a:xfrm>
          </p:grpSpPr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5420" t="36047" r="12838" b="49188"/>
              <a:stretch>
                <a:fillRect/>
              </a:stretch>
            </p:blipFill>
            <p:spPr bwMode="auto">
              <a:xfrm>
                <a:off x="1619672" y="692696"/>
                <a:ext cx="5760640" cy="924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2" descr="http://4.bp.blogspot.com/-dGeEoACQ-3I/UWtMPw6-yjI/AAAAAAAACkc/0HPX3t0fSwI/s1600/Political+spectrum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114" t="18001" r="80766" b="76429"/>
              <a:stretch>
                <a:fillRect/>
              </a:stretch>
            </p:blipFill>
            <p:spPr bwMode="auto">
              <a:xfrm>
                <a:off x="2070862" y="1700808"/>
                <a:ext cx="1368153" cy="504056"/>
              </a:xfrm>
              <a:prstGeom prst="rect">
                <a:avLst/>
              </a:prstGeom>
              <a:noFill/>
            </p:spPr>
          </p:pic>
          <p:pic>
            <p:nvPicPr>
              <p:cNvPr id="16" name="Picture 2" descr="http://4.bp.blogspot.com/-dGeEoACQ-3I/UWtMPw6-yjI/AAAAAAAACkc/0HPX3t0fSwI/s1600/Political+spectrum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8917" t="18001" r="3575" b="76429"/>
              <a:stretch>
                <a:fillRect/>
              </a:stretch>
            </p:blipFill>
            <p:spPr bwMode="auto">
              <a:xfrm>
                <a:off x="5431539" y="1700808"/>
                <a:ext cx="1512168" cy="481144"/>
              </a:xfrm>
              <a:prstGeom prst="rect">
                <a:avLst/>
              </a:prstGeom>
              <a:noFill/>
            </p:spPr>
          </p:pic>
        </p:grpSp>
        <p:pic>
          <p:nvPicPr>
            <p:cNvPr id="17" name="Picture 2" descr="http://img.docstoccdn.com/thumb/orig/26668878.png"/>
            <p:cNvPicPr>
              <a:picLocks noChangeAspect="1" noChangeArrowheads="1"/>
            </p:cNvPicPr>
            <p:nvPr/>
          </p:nvPicPr>
          <p:blipFill>
            <a:blip r:embed="rId5" cstate="print"/>
            <a:srcRect t="28433" r="1176" b="26288"/>
            <a:stretch>
              <a:fillRect/>
            </a:stretch>
          </p:blipFill>
          <p:spPr bwMode="auto">
            <a:xfrm>
              <a:off x="0" y="2852936"/>
              <a:ext cx="9144000" cy="2880320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619672" y="2132856"/>
              <a:ext cx="59046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700" b="1" dirty="0" smtClean="0">
                  <a:ln>
                    <a:solidFill>
                      <a:schemeClr val="accent5">
                        <a:lumMod val="75000"/>
                      </a:schemeClr>
                    </a:solidFill>
                  </a:ln>
                  <a:solidFill>
                    <a:schemeClr val="accent4">
                      <a:lumMod val="75000"/>
                    </a:schemeClr>
                  </a:solidFill>
                  <a:latin typeface="Arial Rounded MT Bold" pitchFamily="34" charset="0"/>
                </a:rPr>
                <a:t>BRITISH POLITICAL SPECTRUM</a:t>
              </a:r>
              <a:endParaRPr lang="en-GB" sz="27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23528" y="476672"/>
              <a:ext cx="1296144" cy="316835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596336" y="476672"/>
              <a:ext cx="1296144" cy="316835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ight Arrow 23"/>
            <p:cNvSpPr/>
            <p:nvPr/>
          </p:nvSpPr>
          <p:spPr>
            <a:xfrm rot="10800000">
              <a:off x="1771566" y="1495092"/>
              <a:ext cx="438463" cy="493747"/>
            </a:xfrm>
            <a:prstGeom prst="rightArrow">
              <a:avLst/>
            </a:prstGeom>
            <a:solidFill>
              <a:srgbClr val="33CC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6876256" y="1484784"/>
              <a:ext cx="438463" cy="493747"/>
            </a:xfrm>
            <a:prstGeom prst="right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Left-Right Arrow 26"/>
          <p:cNvSpPr/>
          <p:nvPr/>
        </p:nvSpPr>
        <p:spPr>
          <a:xfrm>
            <a:off x="251520" y="5733256"/>
            <a:ext cx="8640960" cy="908720"/>
          </a:xfrm>
          <a:prstGeom prst="leftRightArrow">
            <a:avLst>
              <a:gd name="adj1" fmla="val 50000"/>
              <a:gd name="adj2" fmla="val 67349"/>
            </a:avLst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340" name="Picture 4" descr="http://www.imws.org.uk/wp-content/uploads/2015/02/election2015.jpg"/>
          <p:cNvPicPr>
            <a:picLocks noChangeAspect="1" noChangeArrowheads="1"/>
          </p:cNvPicPr>
          <p:nvPr/>
        </p:nvPicPr>
        <p:blipFill>
          <a:blip r:embed="rId6" cstate="print"/>
          <a:srcRect l="17325" t="4200" r="18101" b="5501"/>
          <a:stretch>
            <a:fillRect/>
          </a:stretch>
        </p:blipFill>
        <p:spPr bwMode="auto">
          <a:xfrm>
            <a:off x="3779912" y="2492896"/>
            <a:ext cx="1440160" cy="1510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55</TotalTime>
  <Words>4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</cp:revision>
  <dcterms:created xsi:type="dcterms:W3CDTF">2015-03-10T18:52:52Z</dcterms:created>
  <dcterms:modified xsi:type="dcterms:W3CDTF">2015-03-10T19:48:41Z</dcterms:modified>
</cp:coreProperties>
</file>