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9144000" cy="6858000"/>
  <p:embeddedFontLst>
    <p:embeddedFont>
      <p:font typeface="Corbel"/>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rbel-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Corbel-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orbel-bold.fntdata"/><Relationship Id="rId6" Type="http://schemas.openxmlformats.org/officeDocument/2006/relationships/slide" Target="slides/slide1.xml"/><Relationship Id="rId18" Type="http://schemas.openxmlformats.org/officeDocument/2006/relationships/font" Target="fonts/Corbel-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ea92f39666_0_5:notes"/>
          <p:cNvSpPr/>
          <p:nvPr>
            <p:ph idx="2" type="sldImg"/>
          </p:nvPr>
        </p:nvSpPr>
        <p:spPr>
          <a:xfrm>
            <a:off x="1524300" y="514350"/>
            <a:ext cx="6096300" cy="2571600"/>
          </a:xfrm>
          <a:custGeom>
            <a:rect b="b" l="l" r="r" t="t"/>
            <a:pathLst>
              <a:path extrusionOk="0" h="120000" w="120000">
                <a:moveTo>
                  <a:pt x="0" y="0"/>
                </a:moveTo>
                <a:lnTo>
                  <a:pt x="120000" y="0"/>
                </a:lnTo>
                <a:lnTo>
                  <a:pt x="120000" y="120000"/>
                </a:lnTo>
                <a:lnTo>
                  <a:pt x="0" y="120000"/>
                </a:lnTo>
                <a:close/>
              </a:path>
            </a:pathLst>
          </a:custGeom>
        </p:spPr>
      </p:sp>
      <p:sp>
        <p:nvSpPr>
          <p:cNvPr id="93" name="Google Shape;93;gea92f39666_0_5: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ea92f39666_0_12:notes"/>
          <p:cNvSpPr/>
          <p:nvPr>
            <p:ph idx="2" type="sldImg"/>
          </p:nvPr>
        </p:nvSpPr>
        <p:spPr>
          <a:xfrm>
            <a:off x="1524300" y="514350"/>
            <a:ext cx="6096300" cy="25716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ea92f39666_0_12: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ea92f39666_0_87:notes"/>
          <p:cNvSpPr/>
          <p:nvPr>
            <p:ph idx="2" type="sldImg"/>
          </p:nvPr>
        </p:nvSpPr>
        <p:spPr>
          <a:xfrm>
            <a:off x="1524300" y="514350"/>
            <a:ext cx="6096300" cy="25716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ea92f39666_0_87: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ea92f39666_0_77:notes"/>
          <p:cNvSpPr/>
          <p:nvPr>
            <p:ph idx="2" type="sldImg"/>
          </p:nvPr>
        </p:nvSpPr>
        <p:spPr>
          <a:xfrm>
            <a:off x="1524300" y="514350"/>
            <a:ext cx="6096300" cy="25716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ea92f39666_0_77: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2: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4: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5: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7: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2" name="Shape 12"/>
        <p:cNvGrpSpPr/>
        <p:nvPr/>
      </p:nvGrpSpPr>
      <p:grpSpPr>
        <a:xfrm>
          <a:off x="0" y="0"/>
          <a:ext cx="0" cy="0"/>
          <a:chOff x="0" y="0"/>
          <a:chExt cx="0" cy="0"/>
        </a:xfrm>
      </p:grpSpPr>
      <p:sp>
        <p:nvSpPr>
          <p:cNvPr id="13" name="Google Shape;13;p2"/>
          <p:cNvSpPr/>
          <p:nvPr/>
        </p:nvSpPr>
        <p:spPr>
          <a:xfrm>
            <a:off x="-6843" y="2059012"/>
            <a:ext cx="12195600" cy="1828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type="ctrTitle"/>
          </p:nvPr>
        </p:nvSpPr>
        <p:spPr>
          <a:xfrm>
            <a:off x="365759" y="2166364"/>
            <a:ext cx="11471700" cy="1739400"/>
          </a:xfrm>
          <a:prstGeom prst="rect">
            <a:avLst/>
          </a:prstGeom>
          <a:noFill/>
          <a:ln>
            <a:noFill/>
          </a:ln>
        </p:spPr>
        <p:txBody>
          <a:bodyPr anchorCtr="0" anchor="ctr" bIns="45700" lIns="91425" spcFirstLastPara="1" rIns="91425" wrap="square" tIns="45700">
            <a:noAutofit/>
          </a:bodyPr>
          <a:lstStyle>
            <a:lvl1pPr lvl="0" rtl="0" algn="ctr">
              <a:lnSpc>
                <a:spcPct val="80000"/>
              </a:lnSpc>
              <a:spcBef>
                <a:spcPts val="0"/>
              </a:spcBef>
              <a:spcAft>
                <a:spcPts val="0"/>
              </a:spcAft>
              <a:buClr>
                <a:schemeClr val="dk2"/>
              </a:buClr>
              <a:buSzPts val="6000"/>
              <a:buFont typeface="Corbel"/>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 name="Google Shape;15;p2"/>
          <p:cNvSpPr txBox="1"/>
          <p:nvPr>
            <p:ph idx="1" type="subTitle"/>
          </p:nvPr>
        </p:nvSpPr>
        <p:spPr>
          <a:xfrm>
            <a:off x="1524000" y="3996250"/>
            <a:ext cx="9144000" cy="13092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200"/>
              </a:spcBef>
              <a:spcAft>
                <a:spcPts val="0"/>
              </a:spcAft>
              <a:buSzPts val="2000"/>
              <a:buNone/>
              <a:defRPr sz="2000"/>
            </a:lvl1pPr>
            <a:lvl2pPr lvl="1" rtl="0" algn="ctr">
              <a:lnSpc>
                <a:spcPct val="90000"/>
              </a:lnSpc>
              <a:spcBef>
                <a:spcPts val="200"/>
              </a:spcBef>
              <a:spcAft>
                <a:spcPts val="0"/>
              </a:spcAft>
              <a:buSzPts val="2000"/>
              <a:buNone/>
              <a:defRPr sz="2000"/>
            </a:lvl2pPr>
            <a:lvl3pPr lvl="2" rtl="0" algn="ctr">
              <a:lnSpc>
                <a:spcPct val="90000"/>
              </a:lnSpc>
              <a:spcBef>
                <a:spcPts val="400"/>
              </a:spcBef>
              <a:spcAft>
                <a:spcPts val="0"/>
              </a:spcAft>
              <a:buSzPts val="2000"/>
              <a:buNone/>
              <a:defRPr sz="2000"/>
            </a:lvl3pPr>
            <a:lvl4pPr lvl="3" rtl="0" algn="ctr">
              <a:lnSpc>
                <a:spcPct val="90000"/>
              </a:lnSpc>
              <a:spcBef>
                <a:spcPts val="400"/>
              </a:spcBef>
              <a:spcAft>
                <a:spcPts val="0"/>
              </a:spcAft>
              <a:buSzPts val="2000"/>
              <a:buNone/>
              <a:defRPr sz="2000"/>
            </a:lvl4pPr>
            <a:lvl5pPr lvl="4" rtl="0" algn="ctr">
              <a:lnSpc>
                <a:spcPct val="90000"/>
              </a:lnSpc>
              <a:spcBef>
                <a:spcPts val="400"/>
              </a:spcBef>
              <a:spcAft>
                <a:spcPts val="0"/>
              </a:spcAft>
              <a:buSzPts val="2000"/>
              <a:buNone/>
              <a:defRPr sz="2000"/>
            </a:lvl5pPr>
            <a:lvl6pPr lvl="5" rtl="0" algn="ctr">
              <a:lnSpc>
                <a:spcPct val="90000"/>
              </a:lnSpc>
              <a:spcBef>
                <a:spcPts val="400"/>
              </a:spcBef>
              <a:spcAft>
                <a:spcPts val="0"/>
              </a:spcAft>
              <a:buSzPts val="2000"/>
              <a:buNone/>
              <a:defRPr sz="2000"/>
            </a:lvl6pPr>
            <a:lvl7pPr lvl="6" rtl="0" algn="ctr">
              <a:lnSpc>
                <a:spcPct val="90000"/>
              </a:lnSpc>
              <a:spcBef>
                <a:spcPts val="400"/>
              </a:spcBef>
              <a:spcAft>
                <a:spcPts val="0"/>
              </a:spcAft>
              <a:buSzPts val="2000"/>
              <a:buNone/>
              <a:defRPr sz="2000"/>
            </a:lvl7pPr>
            <a:lvl8pPr lvl="7" rtl="0" algn="ctr">
              <a:lnSpc>
                <a:spcPct val="90000"/>
              </a:lnSpc>
              <a:spcBef>
                <a:spcPts val="400"/>
              </a:spcBef>
              <a:spcAft>
                <a:spcPts val="0"/>
              </a:spcAft>
              <a:buSzPts val="2000"/>
              <a:buNone/>
              <a:defRPr sz="2000"/>
            </a:lvl8pPr>
            <a:lvl9pPr lvl="8" rtl="0" algn="ctr">
              <a:lnSpc>
                <a:spcPct val="90000"/>
              </a:lnSpc>
              <a:spcBef>
                <a:spcPts val="400"/>
              </a:spcBef>
              <a:spcAft>
                <a:spcPts val="400"/>
              </a:spcAft>
              <a:buSzPts val="2000"/>
              <a:buNone/>
              <a:defRPr sz="2000"/>
            </a:lvl9pPr>
          </a:lstStyle>
          <a:p/>
        </p:txBody>
      </p:sp>
      <p:sp>
        <p:nvSpPr>
          <p:cNvPr id="16" name="Google Shape;16;p2"/>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 name="Google Shape;17;p2"/>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 name="Google Shape;18;p2"/>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 name="Google Shape;21;p3"/>
          <p:cNvSpPr txBox="1"/>
          <p:nvPr>
            <p:ph idx="1" type="body"/>
          </p:nvPr>
        </p:nvSpPr>
        <p:spPr>
          <a:xfrm>
            <a:off x="1202919" y="2011680"/>
            <a:ext cx="9784200" cy="42063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200"/>
              </a:spcBef>
              <a:spcAft>
                <a:spcPts val="0"/>
              </a:spcAft>
              <a:buSzPts val="1800"/>
              <a:buChar char="▪"/>
              <a:defRPr/>
            </a:lvl1pPr>
            <a:lvl2pPr indent="-342900" lvl="1" marL="914400" rtl="0" algn="l">
              <a:lnSpc>
                <a:spcPct val="90000"/>
              </a:lnSpc>
              <a:spcBef>
                <a:spcPts val="200"/>
              </a:spcBef>
              <a:spcAft>
                <a:spcPts val="0"/>
              </a:spcAft>
              <a:buSzPts val="1800"/>
              <a:buChar char="▪"/>
              <a:defRPr/>
            </a:lvl2pPr>
            <a:lvl3pPr indent="-342900" lvl="2" marL="1371600" rtl="0" algn="l">
              <a:lnSpc>
                <a:spcPct val="90000"/>
              </a:lnSpc>
              <a:spcBef>
                <a:spcPts val="400"/>
              </a:spcBef>
              <a:spcAft>
                <a:spcPts val="0"/>
              </a:spcAft>
              <a:buSzPts val="1800"/>
              <a:buChar char="▪"/>
              <a:defRPr/>
            </a:lvl3pPr>
            <a:lvl4pPr indent="-342900" lvl="3" marL="1828800" rtl="0" algn="l">
              <a:lnSpc>
                <a:spcPct val="90000"/>
              </a:lnSpc>
              <a:spcBef>
                <a:spcPts val="400"/>
              </a:spcBef>
              <a:spcAft>
                <a:spcPts val="0"/>
              </a:spcAft>
              <a:buSzPts val="1800"/>
              <a:buChar char="▪"/>
              <a:defRPr/>
            </a:lvl4pPr>
            <a:lvl5pPr indent="-342900" lvl="4" marL="2286000" rtl="0" algn="l">
              <a:lnSpc>
                <a:spcPct val="90000"/>
              </a:lnSpc>
              <a:spcBef>
                <a:spcPts val="400"/>
              </a:spcBef>
              <a:spcAft>
                <a:spcPts val="0"/>
              </a:spcAft>
              <a:buSzPts val="1800"/>
              <a:buChar char="▪"/>
              <a:defRPr/>
            </a:lvl5pPr>
            <a:lvl6pPr indent="-342900" lvl="5" marL="2743200" rtl="0" algn="l">
              <a:lnSpc>
                <a:spcPct val="90000"/>
              </a:lnSpc>
              <a:spcBef>
                <a:spcPts val="400"/>
              </a:spcBef>
              <a:spcAft>
                <a:spcPts val="0"/>
              </a:spcAft>
              <a:buSzPts val="1800"/>
              <a:buChar char="▪"/>
              <a:defRPr/>
            </a:lvl6pPr>
            <a:lvl7pPr indent="-342900" lvl="6" marL="3200400" rtl="0" algn="l">
              <a:lnSpc>
                <a:spcPct val="90000"/>
              </a:lnSpc>
              <a:spcBef>
                <a:spcPts val="400"/>
              </a:spcBef>
              <a:spcAft>
                <a:spcPts val="0"/>
              </a:spcAft>
              <a:buSzPts val="1800"/>
              <a:buChar char="▪"/>
              <a:defRPr/>
            </a:lvl7pPr>
            <a:lvl8pPr indent="-342900" lvl="7" marL="3657600" rtl="0" algn="l">
              <a:lnSpc>
                <a:spcPct val="90000"/>
              </a:lnSpc>
              <a:spcBef>
                <a:spcPts val="400"/>
              </a:spcBef>
              <a:spcAft>
                <a:spcPts val="0"/>
              </a:spcAft>
              <a:buSzPts val="1800"/>
              <a:buChar char="▪"/>
              <a:defRPr/>
            </a:lvl8pPr>
            <a:lvl9pPr indent="-342900" lvl="8" marL="4114800" rtl="0" algn="l">
              <a:lnSpc>
                <a:spcPct val="90000"/>
              </a:lnSpc>
              <a:spcBef>
                <a:spcPts val="400"/>
              </a:spcBef>
              <a:spcAft>
                <a:spcPts val="400"/>
              </a:spcAft>
              <a:buSzPts val="1800"/>
              <a:buChar char="▪"/>
              <a:defRPr/>
            </a:lvl9pPr>
          </a:lstStyle>
          <a:p/>
        </p:txBody>
      </p:sp>
      <p:sp>
        <p:nvSpPr>
          <p:cNvPr id="22" name="Google Shape;22;p3"/>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3" name="Google Shape;23;p3"/>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4" name="Google Shape;24;p3"/>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25" name="Shape 25"/>
        <p:cNvGrpSpPr/>
        <p:nvPr/>
      </p:nvGrpSpPr>
      <p:grpSpPr>
        <a:xfrm>
          <a:off x="0" y="0"/>
          <a:ext cx="0" cy="0"/>
          <a:chOff x="0" y="0"/>
          <a:chExt cx="0" cy="0"/>
        </a:xfrm>
      </p:grpSpPr>
      <p:sp>
        <p:nvSpPr>
          <p:cNvPr id="26" name="Google Shape;26;p4"/>
          <p:cNvSpPr/>
          <p:nvPr/>
        </p:nvSpPr>
        <p:spPr>
          <a:xfrm>
            <a:off x="-6843" y="2059012"/>
            <a:ext cx="12195600" cy="1828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833191" y="2208879"/>
            <a:ext cx="10515600" cy="1676400"/>
          </a:xfrm>
          <a:prstGeom prst="rect">
            <a:avLst/>
          </a:prstGeom>
          <a:noFill/>
          <a:ln>
            <a:noFill/>
          </a:ln>
        </p:spPr>
        <p:txBody>
          <a:bodyPr anchorCtr="0" anchor="ctr" bIns="45700" lIns="91425" spcFirstLastPara="1" rIns="91425" wrap="square" tIns="45700">
            <a:noAutofit/>
          </a:bodyPr>
          <a:lstStyle>
            <a:lvl1pPr lvl="0" rtl="0" algn="ctr">
              <a:lnSpc>
                <a:spcPct val="80000"/>
              </a:lnSpc>
              <a:spcBef>
                <a:spcPts val="0"/>
              </a:spcBef>
              <a:spcAft>
                <a:spcPts val="0"/>
              </a:spcAft>
              <a:buClr>
                <a:schemeClr val="lt1"/>
              </a:buClr>
              <a:buSzPts val="6000"/>
              <a:buFont typeface="Corbel"/>
              <a:buNone/>
              <a:defRPr b="0" sz="60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 name="Google Shape;28;p4"/>
          <p:cNvSpPr txBox="1"/>
          <p:nvPr>
            <p:ph idx="1" type="body"/>
          </p:nvPr>
        </p:nvSpPr>
        <p:spPr>
          <a:xfrm>
            <a:off x="833191" y="4010334"/>
            <a:ext cx="10515600" cy="11745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200"/>
              </a:spcBef>
              <a:spcAft>
                <a:spcPts val="0"/>
              </a:spcAft>
              <a:buSzPts val="2000"/>
              <a:buNone/>
              <a:defRPr sz="2000">
                <a:solidFill>
                  <a:schemeClr val="dk2"/>
                </a:solidFill>
              </a:defRPr>
            </a:lvl1pPr>
            <a:lvl2pPr indent="-228600" lvl="1" marL="914400" rtl="0" algn="l">
              <a:lnSpc>
                <a:spcPct val="90000"/>
              </a:lnSpc>
              <a:spcBef>
                <a:spcPts val="200"/>
              </a:spcBef>
              <a:spcAft>
                <a:spcPts val="0"/>
              </a:spcAft>
              <a:buSzPts val="1800"/>
              <a:buNone/>
              <a:defRPr sz="1800">
                <a:solidFill>
                  <a:srgbClr val="8C8C8C"/>
                </a:solidFill>
              </a:defRPr>
            </a:lvl2pPr>
            <a:lvl3pPr indent="-228600" lvl="2" marL="1371600" rtl="0" algn="l">
              <a:lnSpc>
                <a:spcPct val="90000"/>
              </a:lnSpc>
              <a:spcBef>
                <a:spcPts val="400"/>
              </a:spcBef>
              <a:spcAft>
                <a:spcPts val="0"/>
              </a:spcAft>
              <a:buSzPts val="1600"/>
              <a:buNone/>
              <a:defRPr sz="1600">
                <a:solidFill>
                  <a:srgbClr val="8C8C8C"/>
                </a:solidFill>
              </a:defRPr>
            </a:lvl3pPr>
            <a:lvl4pPr indent="-228600" lvl="3" marL="1828800" rtl="0" algn="l">
              <a:lnSpc>
                <a:spcPct val="90000"/>
              </a:lnSpc>
              <a:spcBef>
                <a:spcPts val="400"/>
              </a:spcBef>
              <a:spcAft>
                <a:spcPts val="0"/>
              </a:spcAft>
              <a:buSzPts val="1400"/>
              <a:buNone/>
              <a:defRPr sz="1400">
                <a:solidFill>
                  <a:srgbClr val="8C8C8C"/>
                </a:solidFill>
              </a:defRPr>
            </a:lvl4pPr>
            <a:lvl5pPr indent="-228600" lvl="4" marL="2286000" rtl="0" algn="l">
              <a:lnSpc>
                <a:spcPct val="90000"/>
              </a:lnSpc>
              <a:spcBef>
                <a:spcPts val="400"/>
              </a:spcBef>
              <a:spcAft>
                <a:spcPts val="0"/>
              </a:spcAft>
              <a:buSzPts val="1400"/>
              <a:buNone/>
              <a:defRPr sz="1400">
                <a:solidFill>
                  <a:srgbClr val="8C8C8C"/>
                </a:solidFill>
              </a:defRPr>
            </a:lvl5pPr>
            <a:lvl6pPr indent="-228600" lvl="5" marL="2743200" rtl="0" algn="l">
              <a:lnSpc>
                <a:spcPct val="90000"/>
              </a:lnSpc>
              <a:spcBef>
                <a:spcPts val="400"/>
              </a:spcBef>
              <a:spcAft>
                <a:spcPts val="0"/>
              </a:spcAft>
              <a:buSzPts val="1400"/>
              <a:buNone/>
              <a:defRPr sz="1400">
                <a:solidFill>
                  <a:srgbClr val="8C8C8C"/>
                </a:solidFill>
              </a:defRPr>
            </a:lvl6pPr>
            <a:lvl7pPr indent="-228600" lvl="6" marL="3200400" rtl="0" algn="l">
              <a:lnSpc>
                <a:spcPct val="90000"/>
              </a:lnSpc>
              <a:spcBef>
                <a:spcPts val="400"/>
              </a:spcBef>
              <a:spcAft>
                <a:spcPts val="0"/>
              </a:spcAft>
              <a:buSzPts val="1400"/>
              <a:buNone/>
              <a:defRPr sz="1400">
                <a:solidFill>
                  <a:srgbClr val="8C8C8C"/>
                </a:solidFill>
              </a:defRPr>
            </a:lvl7pPr>
            <a:lvl8pPr indent="-228600" lvl="7" marL="3657600" rtl="0" algn="l">
              <a:lnSpc>
                <a:spcPct val="90000"/>
              </a:lnSpc>
              <a:spcBef>
                <a:spcPts val="400"/>
              </a:spcBef>
              <a:spcAft>
                <a:spcPts val="0"/>
              </a:spcAft>
              <a:buSzPts val="1400"/>
              <a:buNone/>
              <a:defRPr sz="1400">
                <a:solidFill>
                  <a:srgbClr val="8C8C8C"/>
                </a:solidFill>
              </a:defRPr>
            </a:lvl8pPr>
            <a:lvl9pPr indent="-228600" lvl="8" marL="4114800" rtl="0" algn="l">
              <a:lnSpc>
                <a:spcPct val="90000"/>
              </a:lnSpc>
              <a:spcBef>
                <a:spcPts val="400"/>
              </a:spcBef>
              <a:spcAft>
                <a:spcPts val="400"/>
              </a:spcAft>
              <a:buSzPts val="1400"/>
              <a:buNone/>
              <a:defRPr sz="1400">
                <a:solidFill>
                  <a:srgbClr val="8C8C8C"/>
                </a:solidFill>
              </a:defRPr>
            </a:lvl9pPr>
          </a:lstStyle>
          <a:p/>
        </p:txBody>
      </p:sp>
      <p:sp>
        <p:nvSpPr>
          <p:cNvPr id="29" name="Google Shape;29;p4"/>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solidFill>
                  <a:schemeClr val="dk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0" name="Google Shape;30;p4"/>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solidFill>
                  <a:schemeClr val="dk2"/>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1" name="Google Shape;31;p4"/>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b="0" sz="1200">
                <a:solidFill>
                  <a:schemeClr val="dk2"/>
                </a:solidFill>
                <a:latin typeface="Corbel"/>
                <a:ea typeface="Corbel"/>
                <a:cs typeface="Corbel"/>
                <a:sym typeface="Corbel"/>
              </a:defRPr>
            </a:lvl1pPr>
            <a:lvl2pPr indent="0" lvl="1" marL="0" rtl="0" algn="l">
              <a:spcBef>
                <a:spcPts val="0"/>
              </a:spcBef>
              <a:buNone/>
              <a:defRPr b="0" sz="1200">
                <a:solidFill>
                  <a:schemeClr val="dk2"/>
                </a:solidFill>
                <a:latin typeface="Corbel"/>
                <a:ea typeface="Corbel"/>
                <a:cs typeface="Corbel"/>
                <a:sym typeface="Corbel"/>
              </a:defRPr>
            </a:lvl2pPr>
            <a:lvl3pPr indent="0" lvl="2" marL="0" rtl="0" algn="l">
              <a:spcBef>
                <a:spcPts val="0"/>
              </a:spcBef>
              <a:buNone/>
              <a:defRPr b="0" sz="1200">
                <a:solidFill>
                  <a:schemeClr val="dk2"/>
                </a:solidFill>
                <a:latin typeface="Corbel"/>
                <a:ea typeface="Corbel"/>
                <a:cs typeface="Corbel"/>
                <a:sym typeface="Corbel"/>
              </a:defRPr>
            </a:lvl3pPr>
            <a:lvl4pPr indent="0" lvl="3" marL="0" rtl="0" algn="l">
              <a:spcBef>
                <a:spcPts val="0"/>
              </a:spcBef>
              <a:buNone/>
              <a:defRPr b="0" sz="1200">
                <a:solidFill>
                  <a:schemeClr val="dk2"/>
                </a:solidFill>
                <a:latin typeface="Corbel"/>
                <a:ea typeface="Corbel"/>
                <a:cs typeface="Corbel"/>
                <a:sym typeface="Corbel"/>
              </a:defRPr>
            </a:lvl4pPr>
            <a:lvl5pPr indent="0" lvl="4" marL="0" rtl="0" algn="l">
              <a:spcBef>
                <a:spcPts val="0"/>
              </a:spcBef>
              <a:buNone/>
              <a:defRPr b="0" sz="1200">
                <a:solidFill>
                  <a:schemeClr val="dk2"/>
                </a:solidFill>
                <a:latin typeface="Corbel"/>
                <a:ea typeface="Corbel"/>
                <a:cs typeface="Corbel"/>
                <a:sym typeface="Corbel"/>
              </a:defRPr>
            </a:lvl5pPr>
            <a:lvl6pPr indent="0" lvl="5" marL="0" rtl="0" algn="l">
              <a:spcBef>
                <a:spcPts val="0"/>
              </a:spcBef>
              <a:buNone/>
              <a:defRPr b="0" sz="1200">
                <a:solidFill>
                  <a:schemeClr val="dk2"/>
                </a:solidFill>
                <a:latin typeface="Corbel"/>
                <a:ea typeface="Corbel"/>
                <a:cs typeface="Corbel"/>
                <a:sym typeface="Corbel"/>
              </a:defRPr>
            </a:lvl6pPr>
            <a:lvl7pPr indent="0" lvl="6" marL="0" rtl="0" algn="l">
              <a:spcBef>
                <a:spcPts val="0"/>
              </a:spcBef>
              <a:buNone/>
              <a:defRPr b="0" sz="1200">
                <a:solidFill>
                  <a:schemeClr val="dk2"/>
                </a:solidFill>
                <a:latin typeface="Corbel"/>
                <a:ea typeface="Corbel"/>
                <a:cs typeface="Corbel"/>
                <a:sym typeface="Corbel"/>
              </a:defRPr>
            </a:lvl7pPr>
            <a:lvl8pPr indent="0" lvl="7" marL="0" rtl="0" algn="l">
              <a:spcBef>
                <a:spcPts val="0"/>
              </a:spcBef>
              <a:buNone/>
              <a:defRPr b="0" sz="1200">
                <a:solidFill>
                  <a:schemeClr val="dk2"/>
                </a:solidFill>
                <a:latin typeface="Corbel"/>
                <a:ea typeface="Corbel"/>
                <a:cs typeface="Corbel"/>
                <a:sym typeface="Corbel"/>
              </a:defRPr>
            </a:lvl8pPr>
            <a:lvl9pPr indent="0" lvl="8" marL="0" rtl="0" algn="l">
              <a:spcBef>
                <a:spcPts val="0"/>
              </a:spcBef>
              <a:buNone/>
              <a:defRPr b="0" sz="1200">
                <a:solidFill>
                  <a:schemeClr val="dk2"/>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4" name="Google Shape;34;p5"/>
          <p:cNvSpPr txBox="1"/>
          <p:nvPr>
            <p:ph idx="1" type="body"/>
          </p:nvPr>
        </p:nvSpPr>
        <p:spPr>
          <a:xfrm>
            <a:off x="1205344" y="2011680"/>
            <a:ext cx="4755000" cy="4206300"/>
          </a:xfrm>
          <a:prstGeom prst="rect">
            <a:avLst/>
          </a:prstGeom>
          <a:noFill/>
          <a:ln>
            <a:noFill/>
          </a:ln>
        </p:spPr>
        <p:txBody>
          <a:bodyPr anchorCtr="0" anchor="t" bIns="45700" lIns="91425" spcFirstLastPara="1" rIns="91425" wrap="square" tIns="45700">
            <a:noAutofit/>
          </a:bodyPr>
          <a:lstStyle>
            <a:lvl1pPr indent="-368300" lvl="0" marL="457200" rtl="0" algn="l">
              <a:lnSpc>
                <a:spcPct val="90000"/>
              </a:lnSpc>
              <a:spcBef>
                <a:spcPts val="1200"/>
              </a:spcBef>
              <a:spcAft>
                <a:spcPts val="0"/>
              </a:spcAft>
              <a:buSzPts val="2200"/>
              <a:buChar char="▪"/>
              <a:defRPr sz="2200"/>
            </a:lvl1pPr>
            <a:lvl2pPr indent="-355600" lvl="1" marL="914400" rtl="0" algn="l">
              <a:lnSpc>
                <a:spcPct val="90000"/>
              </a:lnSpc>
              <a:spcBef>
                <a:spcPts val="200"/>
              </a:spcBef>
              <a:spcAft>
                <a:spcPts val="0"/>
              </a:spcAft>
              <a:buSzPts val="2000"/>
              <a:buChar char="▪"/>
              <a:defRPr sz="2000"/>
            </a:lvl2pPr>
            <a:lvl3pPr indent="-342900" lvl="2" marL="1371600" rtl="0" algn="l">
              <a:lnSpc>
                <a:spcPct val="90000"/>
              </a:lnSpc>
              <a:spcBef>
                <a:spcPts val="400"/>
              </a:spcBef>
              <a:spcAft>
                <a:spcPts val="0"/>
              </a:spcAft>
              <a:buSzPts val="1800"/>
              <a:buChar char="▪"/>
              <a:defRPr sz="1800"/>
            </a:lvl3pPr>
            <a:lvl4pPr indent="-330200" lvl="3" marL="1828800" rtl="0" algn="l">
              <a:lnSpc>
                <a:spcPct val="90000"/>
              </a:lnSpc>
              <a:spcBef>
                <a:spcPts val="400"/>
              </a:spcBef>
              <a:spcAft>
                <a:spcPts val="0"/>
              </a:spcAft>
              <a:buSzPts val="1600"/>
              <a:buChar char="▪"/>
              <a:defRPr sz="1600"/>
            </a:lvl4pPr>
            <a:lvl5pPr indent="-330200" lvl="4" marL="2286000" rtl="0" algn="l">
              <a:lnSpc>
                <a:spcPct val="90000"/>
              </a:lnSpc>
              <a:spcBef>
                <a:spcPts val="400"/>
              </a:spcBef>
              <a:spcAft>
                <a:spcPts val="0"/>
              </a:spcAft>
              <a:buSzPts val="1600"/>
              <a:buChar char="▪"/>
              <a:defRPr sz="1600"/>
            </a:lvl5pPr>
            <a:lvl6pPr indent="-330200" lvl="5" marL="2743200" rtl="0" algn="l">
              <a:lnSpc>
                <a:spcPct val="90000"/>
              </a:lnSpc>
              <a:spcBef>
                <a:spcPts val="400"/>
              </a:spcBef>
              <a:spcAft>
                <a:spcPts val="0"/>
              </a:spcAft>
              <a:buSzPts val="1600"/>
              <a:buChar char="▪"/>
              <a:defRPr sz="1600"/>
            </a:lvl6pPr>
            <a:lvl7pPr indent="-330200" lvl="6" marL="3200400" rtl="0" algn="l">
              <a:lnSpc>
                <a:spcPct val="90000"/>
              </a:lnSpc>
              <a:spcBef>
                <a:spcPts val="400"/>
              </a:spcBef>
              <a:spcAft>
                <a:spcPts val="0"/>
              </a:spcAft>
              <a:buSzPts val="1600"/>
              <a:buChar char="▪"/>
              <a:defRPr sz="1600"/>
            </a:lvl7pPr>
            <a:lvl8pPr indent="-330200" lvl="7" marL="3657600" rtl="0" algn="l">
              <a:lnSpc>
                <a:spcPct val="90000"/>
              </a:lnSpc>
              <a:spcBef>
                <a:spcPts val="400"/>
              </a:spcBef>
              <a:spcAft>
                <a:spcPts val="0"/>
              </a:spcAft>
              <a:buSzPts val="1600"/>
              <a:buChar char="▪"/>
              <a:defRPr sz="1600"/>
            </a:lvl8pPr>
            <a:lvl9pPr indent="-330200" lvl="8" marL="4114800" rtl="0" algn="l">
              <a:lnSpc>
                <a:spcPct val="90000"/>
              </a:lnSpc>
              <a:spcBef>
                <a:spcPts val="400"/>
              </a:spcBef>
              <a:spcAft>
                <a:spcPts val="400"/>
              </a:spcAft>
              <a:buSzPts val="1600"/>
              <a:buChar char="▪"/>
              <a:defRPr sz="1600"/>
            </a:lvl9pPr>
          </a:lstStyle>
          <a:p/>
        </p:txBody>
      </p:sp>
      <p:sp>
        <p:nvSpPr>
          <p:cNvPr id="35" name="Google Shape;35;p5"/>
          <p:cNvSpPr txBox="1"/>
          <p:nvPr>
            <p:ph idx="2" type="body"/>
          </p:nvPr>
        </p:nvSpPr>
        <p:spPr>
          <a:xfrm>
            <a:off x="6230391" y="2011680"/>
            <a:ext cx="4755000" cy="4206300"/>
          </a:xfrm>
          <a:prstGeom prst="rect">
            <a:avLst/>
          </a:prstGeom>
          <a:noFill/>
          <a:ln>
            <a:noFill/>
          </a:ln>
        </p:spPr>
        <p:txBody>
          <a:bodyPr anchorCtr="0" anchor="t" bIns="45700" lIns="91425" spcFirstLastPara="1" rIns="91425" wrap="square" tIns="45700">
            <a:noAutofit/>
          </a:bodyPr>
          <a:lstStyle>
            <a:lvl1pPr indent="-368300" lvl="0" marL="457200" rtl="0" algn="l">
              <a:lnSpc>
                <a:spcPct val="90000"/>
              </a:lnSpc>
              <a:spcBef>
                <a:spcPts val="1200"/>
              </a:spcBef>
              <a:spcAft>
                <a:spcPts val="0"/>
              </a:spcAft>
              <a:buSzPts val="2200"/>
              <a:buChar char="▪"/>
              <a:defRPr sz="2200"/>
            </a:lvl1pPr>
            <a:lvl2pPr indent="-355600" lvl="1" marL="914400" rtl="0" algn="l">
              <a:lnSpc>
                <a:spcPct val="90000"/>
              </a:lnSpc>
              <a:spcBef>
                <a:spcPts val="200"/>
              </a:spcBef>
              <a:spcAft>
                <a:spcPts val="0"/>
              </a:spcAft>
              <a:buSzPts val="2000"/>
              <a:buChar char="▪"/>
              <a:defRPr sz="2000"/>
            </a:lvl2pPr>
            <a:lvl3pPr indent="-342900" lvl="2" marL="1371600" rtl="0" algn="l">
              <a:lnSpc>
                <a:spcPct val="90000"/>
              </a:lnSpc>
              <a:spcBef>
                <a:spcPts val="400"/>
              </a:spcBef>
              <a:spcAft>
                <a:spcPts val="0"/>
              </a:spcAft>
              <a:buSzPts val="1800"/>
              <a:buChar char="▪"/>
              <a:defRPr sz="1800"/>
            </a:lvl3pPr>
            <a:lvl4pPr indent="-330200" lvl="3" marL="1828800" rtl="0" algn="l">
              <a:lnSpc>
                <a:spcPct val="90000"/>
              </a:lnSpc>
              <a:spcBef>
                <a:spcPts val="400"/>
              </a:spcBef>
              <a:spcAft>
                <a:spcPts val="0"/>
              </a:spcAft>
              <a:buSzPts val="1600"/>
              <a:buChar char="▪"/>
              <a:defRPr sz="1600"/>
            </a:lvl4pPr>
            <a:lvl5pPr indent="-330200" lvl="4" marL="2286000" rtl="0" algn="l">
              <a:lnSpc>
                <a:spcPct val="90000"/>
              </a:lnSpc>
              <a:spcBef>
                <a:spcPts val="400"/>
              </a:spcBef>
              <a:spcAft>
                <a:spcPts val="0"/>
              </a:spcAft>
              <a:buSzPts val="1600"/>
              <a:buChar char="▪"/>
              <a:defRPr sz="1600"/>
            </a:lvl5pPr>
            <a:lvl6pPr indent="-330200" lvl="5" marL="2743200" rtl="0" algn="l">
              <a:lnSpc>
                <a:spcPct val="90000"/>
              </a:lnSpc>
              <a:spcBef>
                <a:spcPts val="400"/>
              </a:spcBef>
              <a:spcAft>
                <a:spcPts val="0"/>
              </a:spcAft>
              <a:buSzPts val="1600"/>
              <a:buChar char="▪"/>
              <a:defRPr sz="1600"/>
            </a:lvl6pPr>
            <a:lvl7pPr indent="-330200" lvl="6" marL="3200400" rtl="0" algn="l">
              <a:lnSpc>
                <a:spcPct val="90000"/>
              </a:lnSpc>
              <a:spcBef>
                <a:spcPts val="400"/>
              </a:spcBef>
              <a:spcAft>
                <a:spcPts val="0"/>
              </a:spcAft>
              <a:buSzPts val="1600"/>
              <a:buChar char="▪"/>
              <a:defRPr sz="1600"/>
            </a:lvl7pPr>
            <a:lvl8pPr indent="-330200" lvl="7" marL="3657600" rtl="0" algn="l">
              <a:lnSpc>
                <a:spcPct val="90000"/>
              </a:lnSpc>
              <a:spcBef>
                <a:spcPts val="400"/>
              </a:spcBef>
              <a:spcAft>
                <a:spcPts val="0"/>
              </a:spcAft>
              <a:buSzPts val="1600"/>
              <a:buChar char="▪"/>
              <a:defRPr sz="1600"/>
            </a:lvl8pPr>
            <a:lvl9pPr indent="-330200" lvl="8" marL="4114800" rtl="0" algn="l">
              <a:lnSpc>
                <a:spcPct val="90000"/>
              </a:lnSpc>
              <a:spcBef>
                <a:spcPts val="400"/>
              </a:spcBef>
              <a:spcAft>
                <a:spcPts val="400"/>
              </a:spcAft>
              <a:buSzPts val="1600"/>
              <a:buChar char="▪"/>
              <a:defRPr sz="1600"/>
            </a:lvl9pPr>
          </a:lstStyle>
          <a:p/>
        </p:txBody>
      </p:sp>
      <p:sp>
        <p:nvSpPr>
          <p:cNvPr id="36" name="Google Shape;36;p5"/>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7" name="Google Shape;37;p5"/>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8" name="Google Shape;38;p5"/>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6"/>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 name="Google Shape;41;p6"/>
          <p:cNvSpPr txBox="1"/>
          <p:nvPr>
            <p:ph idx="1" type="body"/>
          </p:nvPr>
        </p:nvSpPr>
        <p:spPr>
          <a:xfrm>
            <a:off x="1207008" y="1913470"/>
            <a:ext cx="4755000" cy="743100"/>
          </a:xfrm>
          <a:prstGeom prst="rect">
            <a:avLst/>
          </a:prstGeom>
          <a:noFill/>
          <a:ln>
            <a:noFill/>
          </a:ln>
        </p:spPr>
        <p:txBody>
          <a:bodyPr anchorCtr="0" anchor="ctr" bIns="45700" lIns="91425" spcFirstLastPara="1" rIns="91425" wrap="square" tIns="45700">
            <a:noAutofit/>
          </a:bodyPr>
          <a:lstStyle>
            <a:lvl1pPr indent="-228600" lvl="0" marL="457200" rtl="0" algn="l">
              <a:lnSpc>
                <a:spcPct val="90000"/>
              </a:lnSpc>
              <a:spcBef>
                <a:spcPts val="1200"/>
              </a:spcBef>
              <a:spcAft>
                <a:spcPts val="0"/>
              </a:spcAft>
              <a:buSzPts val="2100"/>
              <a:buNone/>
              <a:defRPr b="1" sz="2100"/>
            </a:lvl1pPr>
            <a:lvl2pPr indent="-228600" lvl="1" marL="914400" rtl="0" algn="l">
              <a:lnSpc>
                <a:spcPct val="90000"/>
              </a:lnSpc>
              <a:spcBef>
                <a:spcPts val="200"/>
              </a:spcBef>
              <a:spcAft>
                <a:spcPts val="0"/>
              </a:spcAft>
              <a:buSzPts val="2000"/>
              <a:buNone/>
              <a:defRPr b="1" sz="2000"/>
            </a:lvl2pPr>
            <a:lvl3pPr indent="-228600" lvl="2" marL="1371600" rtl="0" algn="l">
              <a:lnSpc>
                <a:spcPct val="90000"/>
              </a:lnSpc>
              <a:spcBef>
                <a:spcPts val="400"/>
              </a:spcBef>
              <a:spcAft>
                <a:spcPts val="0"/>
              </a:spcAft>
              <a:buSzPts val="1800"/>
              <a:buNone/>
              <a:defRPr b="1" sz="1800"/>
            </a:lvl3pPr>
            <a:lvl4pPr indent="-228600" lvl="3" marL="1828800" rtl="0" algn="l">
              <a:lnSpc>
                <a:spcPct val="90000"/>
              </a:lnSpc>
              <a:spcBef>
                <a:spcPts val="400"/>
              </a:spcBef>
              <a:spcAft>
                <a:spcPts val="0"/>
              </a:spcAft>
              <a:buSzPts val="1600"/>
              <a:buNone/>
              <a:defRPr b="1" sz="1600"/>
            </a:lvl4pPr>
            <a:lvl5pPr indent="-228600" lvl="4" marL="2286000" rtl="0" algn="l">
              <a:lnSpc>
                <a:spcPct val="90000"/>
              </a:lnSpc>
              <a:spcBef>
                <a:spcPts val="400"/>
              </a:spcBef>
              <a:spcAft>
                <a:spcPts val="0"/>
              </a:spcAft>
              <a:buSzPts val="1600"/>
              <a:buNone/>
              <a:defRPr b="1" sz="1600"/>
            </a:lvl5pPr>
            <a:lvl6pPr indent="-228600" lvl="5" marL="2743200" rtl="0" algn="l">
              <a:lnSpc>
                <a:spcPct val="90000"/>
              </a:lnSpc>
              <a:spcBef>
                <a:spcPts val="400"/>
              </a:spcBef>
              <a:spcAft>
                <a:spcPts val="0"/>
              </a:spcAft>
              <a:buSzPts val="1600"/>
              <a:buNone/>
              <a:defRPr b="1" sz="1600"/>
            </a:lvl6pPr>
            <a:lvl7pPr indent="-228600" lvl="6" marL="3200400" rtl="0" algn="l">
              <a:lnSpc>
                <a:spcPct val="90000"/>
              </a:lnSpc>
              <a:spcBef>
                <a:spcPts val="400"/>
              </a:spcBef>
              <a:spcAft>
                <a:spcPts val="0"/>
              </a:spcAft>
              <a:buSzPts val="1600"/>
              <a:buNone/>
              <a:defRPr b="1" sz="1600"/>
            </a:lvl7pPr>
            <a:lvl8pPr indent="-228600" lvl="7" marL="3657600" rtl="0" algn="l">
              <a:lnSpc>
                <a:spcPct val="90000"/>
              </a:lnSpc>
              <a:spcBef>
                <a:spcPts val="400"/>
              </a:spcBef>
              <a:spcAft>
                <a:spcPts val="0"/>
              </a:spcAft>
              <a:buSzPts val="1600"/>
              <a:buNone/>
              <a:defRPr b="1" sz="1600"/>
            </a:lvl8pPr>
            <a:lvl9pPr indent="-228600" lvl="8" marL="4114800" rtl="0" algn="l">
              <a:lnSpc>
                <a:spcPct val="90000"/>
              </a:lnSpc>
              <a:spcBef>
                <a:spcPts val="400"/>
              </a:spcBef>
              <a:spcAft>
                <a:spcPts val="400"/>
              </a:spcAft>
              <a:buSzPts val="1600"/>
              <a:buNone/>
              <a:defRPr b="1" sz="1600"/>
            </a:lvl9pPr>
          </a:lstStyle>
          <a:p/>
        </p:txBody>
      </p:sp>
      <p:sp>
        <p:nvSpPr>
          <p:cNvPr id="42" name="Google Shape;42;p6"/>
          <p:cNvSpPr txBox="1"/>
          <p:nvPr>
            <p:ph idx="2" type="body"/>
          </p:nvPr>
        </p:nvSpPr>
        <p:spPr>
          <a:xfrm>
            <a:off x="1207008" y="2656566"/>
            <a:ext cx="4755000" cy="3566100"/>
          </a:xfrm>
          <a:prstGeom prst="rect">
            <a:avLst/>
          </a:prstGeom>
          <a:noFill/>
          <a:ln>
            <a:noFill/>
          </a:ln>
        </p:spPr>
        <p:txBody>
          <a:bodyPr anchorCtr="0" anchor="t" bIns="45700" lIns="91425" spcFirstLastPara="1" rIns="91425" wrap="square" tIns="45700">
            <a:noAutofit/>
          </a:bodyPr>
          <a:lstStyle>
            <a:lvl1pPr indent="-368300" lvl="0" marL="457200" rtl="0" algn="l">
              <a:lnSpc>
                <a:spcPct val="90000"/>
              </a:lnSpc>
              <a:spcBef>
                <a:spcPts val="1200"/>
              </a:spcBef>
              <a:spcAft>
                <a:spcPts val="0"/>
              </a:spcAft>
              <a:buSzPts val="2200"/>
              <a:buChar char="▪"/>
              <a:defRPr sz="2200"/>
            </a:lvl1pPr>
            <a:lvl2pPr indent="-355600" lvl="1" marL="914400" rtl="0" algn="l">
              <a:lnSpc>
                <a:spcPct val="90000"/>
              </a:lnSpc>
              <a:spcBef>
                <a:spcPts val="200"/>
              </a:spcBef>
              <a:spcAft>
                <a:spcPts val="0"/>
              </a:spcAft>
              <a:buSzPts val="2000"/>
              <a:buChar char="▪"/>
              <a:defRPr sz="2000"/>
            </a:lvl2pPr>
            <a:lvl3pPr indent="-342900" lvl="2" marL="1371600" rtl="0" algn="l">
              <a:lnSpc>
                <a:spcPct val="90000"/>
              </a:lnSpc>
              <a:spcBef>
                <a:spcPts val="400"/>
              </a:spcBef>
              <a:spcAft>
                <a:spcPts val="0"/>
              </a:spcAft>
              <a:buSzPts val="1800"/>
              <a:buChar char="▪"/>
              <a:defRPr sz="1800"/>
            </a:lvl3pPr>
            <a:lvl4pPr indent="-330200" lvl="3" marL="1828800" rtl="0" algn="l">
              <a:lnSpc>
                <a:spcPct val="90000"/>
              </a:lnSpc>
              <a:spcBef>
                <a:spcPts val="400"/>
              </a:spcBef>
              <a:spcAft>
                <a:spcPts val="0"/>
              </a:spcAft>
              <a:buSzPts val="1600"/>
              <a:buChar char="▪"/>
              <a:defRPr sz="1600"/>
            </a:lvl4pPr>
            <a:lvl5pPr indent="-330200" lvl="4" marL="2286000" rtl="0" algn="l">
              <a:lnSpc>
                <a:spcPct val="90000"/>
              </a:lnSpc>
              <a:spcBef>
                <a:spcPts val="400"/>
              </a:spcBef>
              <a:spcAft>
                <a:spcPts val="0"/>
              </a:spcAft>
              <a:buSzPts val="1600"/>
              <a:buChar char="▪"/>
              <a:defRPr sz="1600"/>
            </a:lvl5pPr>
            <a:lvl6pPr indent="-330200" lvl="5" marL="2743200" rtl="0" algn="l">
              <a:lnSpc>
                <a:spcPct val="90000"/>
              </a:lnSpc>
              <a:spcBef>
                <a:spcPts val="400"/>
              </a:spcBef>
              <a:spcAft>
                <a:spcPts val="0"/>
              </a:spcAft>
              <a:buSzPts val="1600"/>
              <a:buChar char="▪"/>
              <a:defRPr sz="1600"/>
            </a:lvl6pPr>
            <a:lvl7pPr indent="-330200" lvl="6" marL="3200400" rtl="0" algn="l">
              <a:lnSpc>
                <a:spcPct val="90000"/>
              </a:lnSpc>
              <a:spcBef>
                <a:spcPts val="400"/>
              </a:spcBef>
              <a:spcAft>
                <a:spcPts val="0"/>
              </a:spcAft>
              <a:buSzPts val="1600"/>
              <a:buChar char="▪"/>
              <a:defRPr sz="1600"/>
            </a:lvl7pPr>
            <a:lvl8pPr indent="-330200" lvl="7" marL="3657600" rtl="0" algn="l">
              <a:lnSpc>
                <a:spcPct val="90000"/>
              </a:lnSpc>
              <a:spcBef>
                <a:spcPts val="400"/>
              </a:spcBef>
              <a:spcAft>
                <a:spcPts val="0"/>
              </a:spcAft>
              <a:buSzPts val="1600"/>
              <a:buChar char="▪"/>
              <a:defRPr sz="1600"/>
            </a:lvl8pPr>
            <a:lvl9pPr indent="-330200" lvl="8" marL="4114800" rtl="0" algn="l">
              <a:lnSpc>
                <a:spcPct val="90000"/>
              </a:lnSpc>
              <a:spcBef>
                <a:spcPts val="400"/>
              </a:spcBef>
              <a:spcAft>
                <a:spcPts val="400"/>
              </a:spcAft>
              <a:buSzPts val="1600"/>
              <a:buChar char="▪"/>
              <a:defRPr sz="1600"/>
            </a:lvl9pPr>
          </a:lstStyle>
          <a:p/>
        </p:txBody>
      </p:sp>
      <p:sp>
        <p:nvSpPr>
          <p:cNvPr id="43" name="Google Shape;43;p6"/>
          <p:cNvSpPr txBox="1"/>
          <p:nvPr>
            <p:ph idx="3" type="body"/>
          </p:nvPr>
        </p:nvSpPr>
        <p:spPr>
          <a:xfrm>
            <a:off x="6231230" y="1913470"/>
            <a:ext cx="4755000" cy="743100"/>
          </a:xfrm>
          <a:prstGeom prst="rect">
            <a:avLst/>
          </a:prstGeom>
          <a:noFill/>
          <a:ln>
            <a:noFill/>
          </a:ln>
        </p:spPr>
        <p:txBody>
          <a:bodyPr anchorCtr="0" anchor="ctr" bIns="45700" lIns="91425" spcFirstLastPara="1" rIns="91425" wrap="square" tIns="45700">
            <a:noAutofit/>
          </a:bodyPr>
          <a:lstStyle>
            <a:lvl1pPr indent="-228600" lvl="0" marL="457200" rtl="0" algn="l">
              <a:lnSpc>
                <a:spcPct val="90000"/>
              </a:lnSpc>
              <a:spcBef>
                <a:spcPts val="1200"/>
              </a:spcBef>
              <a:spcAft>
                <a:spcPts val="0"/>
              </a:spcAft>
              <a:buSzPts val="2100"/>
              <a:buNone/>
              <a:defRPr b="1" sz="2100"/>
            </a:lvl1pPr>
            <a:lvl2pPr indent="-228600" lvl="1" marL="914400" rtl="0" algn="l">
              <a:lnSpc>
                <a:spcPct val="90000"/>
              </a:lnSpc>
              <a:spcBef>
                <a:spcPts val="200"/>
              </a:spcBef>
              <a:spcAft>
                <a:spcPts val="0"/>
              </a:spcAft>
              <a:buSzPts val="2000"/>
              <a:buNone/>
              <a:defRPr b="1" sz="2000"/>
            </a:lvl2pPr>
            <a:lvl3pPr indent="-228600" lvl="2" marL="1371600" rtl="0" algn="l">
              <a:lnSpc>
                <a:spcPct val="90000"/>
              </a:lnSpc>
              <a:spcBef>
                <a:spcPts val="400"/>
              </a:spcBef>
              <a:spcAft>
                <a:spcPts val="0"/>
              </a:spcAft>
              <a:buSzPts val="1800"/>
              <a:buNone/>
              <a:defRPr b="1" sz="1800"/>
            </a:lvl3pPr>
            <a:lvl4pPr indent="-228600" lvl="3" marL="1828800" rtl="0" algn="l">
              <a:lnSpc>
                <a:spcPct val="90000"/>
              </a:lnSpc>
              <a:spcBef>
                <a:spcPts val="400"/>
              </a:spcBef>
              <a:spcAft>
                <a:spcPts val="0"/>
              </a:spcAft>
              <a:buSzPts val="1600"/>
              <a:buNone/>
              <a:defRPr b="1" sz="1600"/>
            </a:lvl4pPr>
            <a:lvl5pPr indent="-228600" lvl="4" marL="2286000" rtl="0" algn="l">
              <a:lnSpc>
                <a:spcPct val="90000"/>
              </a:lnSpc>
              <a:spcBef>
                <a:spcPts val="400"/>
              </a:spcBef>
              <a:spcAft>
                <a:spcPts val="0"/>
              </a:spcAft>
              <a:buSzPts val="1600"/>
              <a:buNone/>
              <a:defRPr b="1" sz="1600"/>
            </a:lvl5pPr>
            <a:lvl6pPr indent="-228600" lvl="5" marL="2743200" rtl="0" algn="l">
              <a:lnSpc>
                <a:spcPct val="90000"/>
              </a:lnSpc>
              <a:spcBef>
                <a:spcPts val="400"/>
              </a:spcBef>
              <a:spcAft>
                <a:spcPts val="0"/>
              </a:spcAft>
              <a:buSzPts val="1600"/>
              <a:buNone/>
              <a:defRPr b="1" sz="1600"/>
            </a:lvl6pPr>
            <a:lvl7pPr indent="-228600" lvl="6" marL="3200400" rtl="0" algn="l">
              <a:lnSpc>
                <a:spcPct val="90000"/>
              </a:lnSpc>
              <a:spcBef>
                <a:spcPts val="400"/>
              </a:spcBef>
              <a:spcAft>
                <a:spcPts val="0"/>
              </a:spcAft>
              <a:buSzPts val="1600"/>
              <a:buNone/>
              <a:defRPr b="1" sz="1600"/>
            </a:lvl7pPr>
            <a:lvl8pPr indent="-228600" lvl="7" marL="3657600" rtl="0" algn="l">
              <a:lnSpc>
                <a:spcPct val="90000"/>
              </a:lnSpc>
              <a:spcBef>
                <a:spcPts val="400"/>
              </a:spcBef>
              <a:spcAft>
                <a:spcPts val="0"/>
              </a:spcAft>
              <a:buSzPts val="1600"/>
              <a:buNone/>
              <a:defRPr b="1" sz="1600"/>
            </a:lvl8pPr>
            <a:lvl9pPr indent="-228600" lvl="8" marL="4114800" rtl="0" algn="l">
              <a:lnSpc>
                <a:spcPct val="90000"/>
              </a:lnSpc>
              <a:spcBef>
                <a:spcPts val="400"/>
              </a:spcBef>
              <a:spcAft>
                <a:spcPts val="400"/>
              </a:spcAft>
              <a:buSzPts val="1600"/>
              <a:buNone/>
              <a:defRPr b="1" sz="1600"/>
            </a:lvl9pPr>
          </a:lstStyle>
          <a:p/>
        </p:txBody>
      </p:sp>
      <p:sp>
        <p:nvSpPr>
          <p:cNvPr id="44" name="Google Shape;44;p6"/>
          <p:cNvSpPr txBox="1"/>
          <p:nvPr>
            <p:ph idx="4" type="body"/>
          </p:nvPr>
        </p:nvSpPr>
        <p:spPr>
          <a:xfrm>
            <a:off x="6231230" y="2656564"/>
            <a:ext cx="4755000" cy="3566100"/>
          </a:xfrm>
          <a:prstGeom prst="rect">
            <a:avLst/>
          </a:prstGeom>
          <a:noFill/>
          <a:ln>
            <a:noFill/>
          </a:ln>
        </p:spPr>
        <p:txBody>
          <a:bodyPr anchorCtr="0" anchor="t" bIns="45700" lIns="91425" spcFirstLastPara="1" rIns="91425" wrap="square" tIns="45700">
            <a:noAutofit/>
          </a:bodyPr>
          <a:lstStyle>
            <a:lvl1pPr indent="-368300" lvl="0" marL="457200" rtl="0" algn="l">
              <a:lnSpc>
                <a:spcPct val="90000"/>
              </a:lnSpc>
              <a:spcBef>
                <a:spcPts val="1200"/>
              </a:spcBef>
              <a:spcAft>
                <a:spcPts val="0"/>
              </a:spcAft>
              <a:buSzPts val="2200"/>
              <a:buChar char="▪"/>
              <a:defRPr sz="2200"/>
            </a:lvl1pPr>
            <a:lvl2pPr indent="-355600" lvl="1" marL="914400" rtl="0" algn="l">
              <a:lnSpc>
                <a:spcPct val="90000"/>
              </a:lnSpc>
              <a:spcBef>
                <a:spcPts val="200"/>
              </a:spcBef>
              <a:spcAft>
                <a:spcPts val="0"/>
              </a:spcAft>
              <a:buSzPts val="2000"/>
              <a:buChar char="▪"/>
              <a:defRPr sz="2000"/>
            </a:lvl2pPr>
            <a:lvl3pPr indent="-342900" lvl="2" marL="1371600" rtl="0" algn="l">
              <a:lnSpc>
                <a:spcPct val="90000"/>
              </a:lnSpc>
              <a:spcBef>
                <a:spcPts val="400"/>
              </a:spcBef>
              <a:spcAft>
                <a:spcPts val="0"/>
              </a:spcAft>
              <a:buSzPts val="1800"/>
              <a:buChar char="▪"/>
              <a:defRPr sz="1800"/>
            </a:lvl3pPr>
            <a:lvl4pPr indent="-330200" lvl="3" marL="1828800" rtl="0" algn="l">
              <a:lnSpc>
                <a:spcPct val="90000"/>
              </a:lnSpc>
              <a:spcBef>
                <a:spcPts val="400"/>
              </a:spcBef>
              <a:spcAft>
                <a:spcPts val="0"/>
              </a:spcAft>
              <a:buSzPts val="1600"/>
              <a:buChar char="▪"/>
              <a:defRPr sz="1600"/>
            </a:lvl4pPr>
            <a:lvl5pPr indent="-330200" lvl="4" marL="2286000" rtl="0" algn="l">
              <a:lnSpc>
                <a:spcPct val="90000"/>
              </a:lnSpc>
              <a:spcBef>
                <a:spcPts val="400"/>
              </a:spcBef>
              <a:spcAft>
                <a:spcPts val="0"/>
              </a:spcAft>
              <a:buSzPts val="1600"/>
              <a:buChar char="▪"/>
              <a:defRPr sz="1600"/>
            </a:lvl5pPr>
            <a:lvl6pPr indent="-330200" lvl="5" marL="2743200" rtl="0" algn="l">
              <a:lnSpc>
                <a:spcPct val="90000"/>
              </a:lnSpc>
              <a:spcBef>
                <a:spcPts val="400"/>
              </a:spcBef>
              <a:spcAft>
                <a:spcPts val="0"/>
              </a:spcAft>
              <a:buSzPts val="1600"/>
              <a:buChar char="▪"/>
              <a:defRPr sz="1600"/>
            </a:lvl6pPr>
            <a:lvl7pPr indent="-330200" lvl="6" marL="3200400" rtl="0" algn="l">
              <a:lnSpc>
                <a:spcPct val="90000"/>
              </a:lnSpc>
              <a:spcBef>
                <a:spcPts val="400"/>
              </a:spcBef>
              <a:spcAft>
                <a:spcPts val="0"/>
              </a:spcAft>
              <a:buSzPts val="1600"/>
              <a:buChar char="▪"/>
              <a:defRPr sz="1600"/>
            </a:lvl7pPr>
            <a:lvl8pPr indent="-330200" lvl="7" marL="3657600" rtl="0" algn="l">
              <a:lnSpc>
                <a:spcPct val="90000"/>
              </a:lnSpc>
              <a:spcBef>
                <a:spcPts val="400"/>
              </a:spcBef>
              <a:spcAft>
                <a:spcPts val="0"/>
              </a:spcAft>
              <a:buSzPts val="1600"/>
              <a:buChar char="▪"/>
              <a:defRPr sz="1600"/>
            </a:lvl8pPr>
            <a:lvl9pPr indent="-330200" lvl="8" marL="4114800" rtl="0" algn="l">
              <a:lnSpc>
                <a:spcPct val="90000"/>
              </a:lnSpc>
              <a:spcBef>
                <a:spcPts val="400"/>
              </a:spcBef>
              <a:spcAft>
                <a:spcPts val="400"/>
              </a:spcAft>
              <a:buSzPts val="1600"/>
              <a:buChar char="▪"/>
              <a:defRPr sz="1600"/>
            </a:lvl9pPr>
          </a:lstStyle>
          <a:p/>
        </p:txBody>
      </p:sp>
      <p:sp>
        <p:nvSpPr>
          <p:cNvPr id="45" name="Google Shape;45;p6"/>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6" name="Google Shape;46;p6"/>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 name="Google Shape;47;p6"/>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7"/>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0" name="Google Shape;50;p7"/>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 name="Google Shape;51;p7"/>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 name="Google Shape;52;p7"/>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8"/>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8"/>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9"/>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 name="Google Shape;59;p9"/>
          <p:cNvSpPr txBox="1"/>
          <p:nvPr>
            <p:ph idx="1" type="body"/>
          </p:nvPr>
        </p:nvSpPr>
        <p:spPr>
          <a:xfrm>
            <a:off x="1207008" y="2120054"/>
            <a:ext cx="6126600" cy="41148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200"/>
              </a:spcBef>
              <a:spcAft>
                <a:spcPts val="0"/>
              </a:spcAft>
              <a:buSzPts val="3200"/>
              <a:buChar char="▪"/>
              <a:defRPr sz="3200"/>
            </a:lvl1pPr>
            <a:lvl2pPr indent="-406400" lvl="1" marL="914400" rtl="0" algn="l">
              <a:lnSpc>
                <a:spcPct val="90000"/>
              </a:lnSpc>
              <a:spcBef>
                <a:spcPts val="200"/>
              </a:spcBef>
              <a:spcAft>
                <a:spcPts val="0"/>
              </a:spcAft>
              <a:buSzPts val="2800"/>
              <a:buChar char="▪"/>
              <a:defRPr sz="2800"/>
            </a:lvl2pPr>
            <a:lvl3pPr indent="-381000" lvl="2" marL="1371600" rtl="0" algn="l">
              <a:lnSpc>
                <a:spcPct val="90000"/>
              </a:lnSpc>
              <a:spcBef>
                <a:spcPts val="400"/>
              </a:spcBef>
              <a:spcAft>
                <a:spcPts val="0"/>
              </a:spcAft>
              <a:buSzPts val="2400"/>
              <a:buChar char="▪"/>
              <a:defRPr sz="2400"/>
            </a:lvl3pPr>
            <a:lvl4pPr indent="-355600" lvl="3" marL="1828800" rtl="0" algn="l">
              <a:lnSpc>
                <a:spcPct val="90000"/>
              </a:lnSpc>
              <a:spcBef>
                <a:spcPts val="400"/>
              </a:spcBef>
              <a:spcAft>
                <a:spcPts val="0"/>
              </a:spcAft>
              <a:buSzPts val="2000"/>
              <a:buChar char="▪"/>
              <a:defRPr sz="2000"/>
            </a:lvl4pPr>
            <a:lvl5pPr indent="-355600" lvl="4" marL="2286000" rtl="0" algn="l">
              <a:lnSpc>
                <a:spcPct val="90000"/>
              </a:lnSpc>
              <a:spcBef>
                <a:spcPts val="400"/>
              </a:spcBef>
              <a:spcAft>
                <a:spcPts val="0"/>
              </a:spcAft>
              <a:buSzPts val="2000"/>
              <a:buChar char="▪"/>
              <a:defRPr sz="2000"/>
            </a:lvl5pPr>
            <a:lvl6pPr indent="-355600" lvl="5" marL="2743200" rtl="0" algn="l">
              <a:lnSpc>
                <a:spcPct val="90000"/>
              </a:lnSpc>
              <a:spcBef>
                <a:spcPts val="400"/>
              </a:spcBef>
              <a:spcAft>
                <a:spcPts val="0"/>
              </a:spcAft>
              <a:buSzPts val="2000"/>
              <a:buChar char="▪"/>
              <a:defRPr sz="2000"/>
            </a:lvl6pPr>
            <a:lvl7pPr indent="-355600" lvl="6" marL="3200400" rtl="0" algn="l">
              <a:lnSpc>
                <a:spcPct val="90000"/>
              </a:lnSpc>
              <a:spcBef>
                <a:spcPts val="400"/>
              </a:spcBef>
              <a:spcAft>
                <a:spcPts val="0"/>
              </a:spcAft>
              <a:buSzPts val="2000"/>
              <a:buChar char="▪"/>
              <a:defRPr sz="2000"/>
            </a:lvl7pPr>
            <a:lvl8pPr indent="-355600" lvl="7" marL="3657600" rtl="0" algn="l">
              <a:lnSpc>
                <a:spcPct val="90000"/>
              </a:lnSpc>
              <a:spcBef>
                <a:spcPts val="400"/>
              </a:spcBef>
              <a:spcAft>
                <a:spcPts val="0"/>
              </a:spcAft>
              <a:buSzPts val="2000"/>
              <a:buChar char="▪"/>
              <a:defRPr sz="2000"/>
            </a:lvl8pPr>
            <a:lvl9pPr indent="-355600" lvl="8" marL="4114800" rtl="0" algn="l">
              <a:lnSpc>
                <a:spcPct val="90000"/>
              </a:lnSpc>
              <a:spcBef>
                <a:spcPts val="400"/>
              </a:spcBef>
              <a:spcAft>
                <a:spcPts val="400"/>
              </a:spcAft>
              <a:buSzPts val="2000"/>
              <a:buChar char="▪"/>
              <a:defRPr sz="2000"/>
            </a:lvl9pPr>
          </a:lstStyle>
          <a:p/>
        </p:txBody>
      </p:sp>
      <p:sp>
        <p:nvSpPr>
          <p:cNvPr id="60" name="Google Shape;60;p9"/>
          <p:cNvSpPr txBox="1"/>
          <p:nvPr>
            <p:ph idx="2" type="body"/>
          </p:nvPr>
        </p:nvSpPr>
        <p:spPr>
          <a:xfrm>
            <a:off x="7789023" y="2147486"/>
            <a:ext cx="3200400" cy="3432300"/>
          </a:xfrm>
          <a:prstGeom prst="rect">
            <a:avLst/>
          </a:prstGeom>
          <a:noFill/>
          <a:ln>
            <a:noFill/>
          </a:ln>
        </p:spPr>
        <p:txBody>
          <a:bodyPr anchorCtr="0" anchor="t" bIns="45700" lIns="91425" spcFirstLastPara="1" rIns="91425" wrap="square" tIns="45700">
            <a:noAutofit/>
          </a:bodyPr>
          <a:lstStyle>
            <a:lvl1pPr indent="-228600" lvl="0" marL="457200" rtl="0" algn="l">
              <a:lnSpc>
                <a:spcPct val="95000"/>
              </a:lnSpc>
              <a:spcBef>
                <a:spcPts val="1200"/>
              </a:spcBef>
              <a:spcAft>
                <a:spcPts val="0"/>
              </a:spcAft>
              <a:buSzPts val="1800"/>
              <a:buNone/>
              <a:defRPr sz="1800"/>
            </a:lvl1pPr>
            <a:lvl2pPr indent="-228600" lvl="1" marL="914400" rtl="0" algn="l">
              <a:lnSpc>
                <a:spcPct val="90000"/>
              </a:lnSpc>
              <a:spcBef>
                <a:spcPts val="200"/>
              </a:spcBef>
              <a:spcAft>
                <a:spcPts val="0"/>
              </a:spcAft>
              <a:buSzPts val="1200"/>
              <a:buNone/>
              <a:defRPr sz="1200"/>
            </a:lvl2pPr>
            <a:lvl3pPr indent="-228600" lvl="2" marL="1371600" rtl="0" algn="l">
              <a:lnSpc>
                <a:spcPct val="90000"/>
              </a:lnSpc>
              <a:spcBef>
                <a:spcPts val="400"/>
              </a:spcBef>
              <a:spcAft>
                <a:spcPts val="0"/>
              </a:spcAft>
              <a:buSzPts val="1000"/>
              <a:buNone/>
              <a:defRPr sz="1000"/>
            </a:lvl3pPr>
            <a:lvl4pPr indent="-228600" lvl="3" marL="1828800" rtl="0" algn="l">
              <a:lnSpc>
                <a:spcPct val="90000"/>
              </a:lnSpc>
              <a:spcBef>
                <a:spcPts val="400"/>
              </a:spcBef>
              <a:spcAft>
                <a:spcPts val="0"/>
              </a:spcAft>
              <a:buSzPts val="900"/>
              <a:buNone/>
              <a:defRPr sz="900"/>
            </a:lvl4pPr>
            <a:lvl5pPr indent="-228600" lvl="4" marL="2286000" rtl="0" algn="l">
              <a:lnSpc>
                <a:spcPct val="90000"/>
              </a:lnSpc>
              <a:spcBef>
                <a:spcPts val="400"/>
              </a:spcBef>
              <a:spcAft>
                <a:spcPts val="0"/>
              </a:spcAft>
              <a:buSzPts val="900"/>
              <a:buNone/>
              <a:defRPr sz="900"/>
            </a:lvl5pPr>
            <a:lvl6pPr indent="-228600" lvl="5" marL="2743200" rtl="0" algn="l">
              <a:lnSpc>
                <a:spcPct val="90000"/>
              </a:lnSpc>
              <a:spcBef>
                <a:spcPts val="400"/>
              </a:spcBef>
              <a:spcAft>
                <a:spcPts val="0"/>
              </a:spcAft>
              <a:buSzPts val="900"/>
              <a:buNone/>
              <a:defRPr sz="900"/>
            </a:lvl6pPr>
            <a:lvl7pPr indent="-228600" lvl="6" marL="3200400" rtl="0" algn="l">
              <a:lnSpc>
                <a:spcPct val="90000"/>
              </a:lnSpc>
              <a:spcBef>
                <a:spcPts val="400"/>
              </a:spcBef>
              <a:spcAft>
                <a:spcPts val="0"/>
              </a:spcAft>
              <a:buSzPts val="900"/>
              <a:buNone/>
              <a:defRPr sz="900"/>
            </a:lvl7pPr>
            <a:lvl8pPr indent="-228600" lvl="7" marL="3657600" rtl="0" algn="l">
              <a:lnSpc>
                <a:spcPct val="90000"/>
              </a:lnSpc>
              <a:spcBef>
                <a:spcPts val="400"/>
              </a:spcBef>
              <a:spcAft>
                <a:spcPts val="0"/>
              </a:spcAft>
              <a:buSzPts val="900"/>
              <a:buNone/>
              <a:defRPr sz="900"/>
            </a:lvl8pPr>
            <a:lvl9pPr indent="-228600" lvl="8" marL="4114800" rtl="0" algn="l">
              <a:lnSpc>
                <a:spcPct val="90000"/>
              </a:lnSpc>
              <a:spcBef>
                <a:spcPts val="400"/>
              </a:spcBef>
              <a:spcAft>
                <a:spcPts val="400"/>
              </a:spcAft>
              <a:buSzPts val="900"/>
              <a:buNone/>
              <a:defRPr sz="900"/>
            </a:lvl9pPr>
          </a:lstStyle>
          <a:p/>
        </p:txBody>
      </p:sp>
      <p:sp>
        <p:nvSpPr>
          <p:cNvPr id="61" name="Google Shape;61;p9"/>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 name="Google Shape;62;p9"/>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9"/>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 name="Google Shape;66;p10"/>
          <p:cNvSpPr/>
          <p:nvPr>
            <p:ph idx="2" type="pic"/>
          </p:nvPr>
        </p:nvSpPr>
        <p:spPr>
          <a:xfrm>
            <a:off x="1280160" y="2211494"/>
            <a:ext cx="6126600" cy="3931800"/>
          </a:xfrm>
          <a:prstGeom prst="rect">
            <a:avLst/>
          </a:prstGeom>
          <a:solidFill>
            <a:srgbClr val="F7F7F7"/>
          </a:solidFill>
          <a:ln>
            <a:noFill/>
          </a:ln>
        </p:spPr>
        <p:txBody>
          <a:bodyPr anchorCtr="0" anchor="t" bIns="45700" lIns="91425" spcFirstLastPara="1" rIns="91425" wrap="square" tIns="365750">
            <a:noAutofit/>
          </a:bodyPr>
          <a:lstStyle>
            <a:lvl1pPr lvl="0" marR="0" rtl="0" algn="ctr">
              <a:lnSpc>
                <a:spcPct val="90000"/>
              </a:lnSpc>
              <a:spcBef>
                <a:spcPts val="1200"/>
              </a:spcBef>
              <a:spcAft>
                <a:spcPts val="0"/>
              </a:spcAft>
              <a:buClr>
                <a:schemeClr val="lt1"/>
              </a:buClr>
              <a:buSzPts val="3200"/>
              <a:buFont typeface="Noto Sans Symbols"/>
              <a:buNone/>
              <a:defRPr b="0" i="0" sz="3200" u="none" cap="none" strike="noStrike">
                <a:solidFill>
                  <a:srgbClr val="7F7F7F"/>
                </a:solidFill>
                <a:latin typeface="Corbel"/>
                <a:ea typeface="Corbel"/>
                <a:cs typeface="Corbel"/>
                <a:sym typeface="Corbel"/>
              </a:defRPr>
            </a:lvl1pPr>
            <a:lvl2pPr lvl="1" marR="0" rtl="0" algn="l">
              <a:lnSpc>
                <a:spcPct val="90000"/>
              </a:lnSpc>
              <a:spcBef>
                <a:spcPts val="200"/>
              </a:spcBef>
              <a:spcAft>
                <a:spcPts val="0"/>
              </a:spcAft>
              <a:buClr>
                <a:schemeClr val="lt1"/>
              </a:buClr>
              <a:buSzPts val="2800"/>
              <a:buFont typeface="Noto Sans Symbols"/>
              <a:buNone/>
              <a:defRPr b="0" i="0" sz="2800" u="none" cap="none" strike="noStrike">
                <a:solidFill>
                  <a:schemeClr val="lt1"/>
                </a:solidFill>
                <a:latin typeface="Corbel"/>
                <a:ea typeface="Corbel"/>
                <a:cs typeface="Corbel"/>
                <a:sym typeface="Corbel"/>
              </a:defRPr>
            </a:lvl2pPr>
            <a:lvl3pPr lvl="2" marR="0" rtl="0" algn="l">
              <a:lnSpc>
                <a:spcPct val="90000"/>
              </a:lnSpc>
              <a:spcBef>
                <a:spcPts val="400"/>
              </a:spcBef>
              <a:spcAft>
                <a:spcPts val="0"/>
              </a:spcAft>
              <a:buClr>
                <a:schemeClr val="lt1"/>
              </a:buClr>
              <a:buSzPts val="2400"/>
              <a:buFont typeface="Noto Sans Symbols"/>
              <a:buNone/>
              <a:defRPr b="0" i="0" sz="2400" u="none" cap="none" strike="noStrike">
                <a:solidFill>
                  <a:schemeClr val="lt1"/>
                </a:solidFill>
                <a:latin typeface="Corbel"/>
                <a:ea typeface="Corbel"/>
                <a:cs typeface="Corbel"/>
                <a:sym typeface="Corbel"/>
              </a:defRPr>
            </a:lvl3pPr>
            <a:lvl4pPr lvl="3" marR="0" rtl="0" algn="l">
              <a:lnSpc>
                <a:spcPct val="90000"/>
              </a:lnSpc>
              <a:spcBef>
                <a:spcPts val="400"/>
              </a:spcBef>
              <a:spcAft>
                <a:spcPts val="0"/>
              </a:spcAft>
              <a:buClr>
                <a:schemeClr val="lt1"/>
              </a:buClr>
              <a:buSzPts val="2000"/>
              <a:buFont typeface="Noto Sans Symbols"/>
              <a:buNone/>
              <a:defRPr b="0" i="0" sz="2000" u="none" cap="none" strike="noStrike">
                <a:solidFill>
                  <a:schemeClr val="lt1"/>
                </a:solidFill>
                <a:latin typeface="Corbel"/>
                <a:ea typeface="Corbel"/>
                <a:cs typeface="Corbel"/>
                <a:sym typeface="Corbel"/>
              </a:defRPr>
            </a:lvl4pPr>
            <a:lvl5pPr lvl="4" marR="0" rtl="0" algn="l">
              <a:lnSpc>
                <a:spcPct val="90000"/>
              </a:lnSpc>
              <a:spcBef>
                <a:spcPts val="400"/>
              </a:spcBef>
              <a:spcAft>
                <a:spcPts val="0"/>
              </a:spcAft>
              <a:buClr>
                <a:schemeClr val="lt1"/>
              </a:buClr>
              <a:buSzPts val="2000"/>
              <a:buFont typeface="Noto Sans Symbols"/>
              <a:buNone/>
              <a:defRPr b="0" i="0" sz="2000" u="none" cap="none" strike="noStrike">
                <a:solidFill>
                  <a:schemeClr val="lt1"/>
                </a:solidFill>
                <a:latin typeface="Corbel"/>
                <a:ea typeface="Corbel"/>
                <a:cs typeface="Corbel"/>
                <a:sym typeface="Corbel"/>
              </a:defRPr>
            </a:lvl5pPr>
            <a:lvl6pPr lvl="5" marR="0" rtl="0" algn="l">
              <a:lnSpc>
                <a:spcPct val="90000"/>
              </a:lnSpc>
              <a:spcBef>
                <a:spcPts val="400"/>
              </a:spcBef>
              <a:spcAft>
                <a:spcPts val="0"/>
              </a:spcAft>
              <a:buClr>
                <a:schemeClr val="lt1"/>
              </a:buClr>
              <a:buSzPts val="2000"/>
              <a:buFont typeface="Noto Sans Symbols"/>
              <a:buNone/>
              <a:defRPr b="0" i="0" sz="2000" u="none" cap="none" strike="noStrike">
                <a:solidFill>
                  <a:schemeClr val="lt1"/>
                </a:solidFill>
                <a:latin typeface="Corbel"/>
                <a:ea typeface="Corbel"/>
                <a:cs typeface="Corbel"/>
                <a:sym typeface="Corbel"/>
              </a:defRPr>
            </a:lvl6pPr>
            <a:lvl7pPr lvl="6" marR="0" rtl="0" algn="l">
              <a:lnSpc>
                <a:spcPct val="90000"/>
              </a:lnSpc>
              <a:spcBef>
                <a:spcPts val="400"/>
              </a:spcBef>
              <a:spcAft>
                <a:spcPts val="0"/>
              </a:spcAft>
              <a:buClr>
                <a:schemeClr val="lt1"/>
              </a:buClr>
              <a:buSzPts val="2000"/>
              <a:buFont typeface="Noto Sans Symbols"/>
              <a:buNone/>
              <a:defRPr b="0" i="0" sz="2000" u="none" cap="none" strike="noStrike">
                <a:solidFill>
                  <a:schemeClr val="lt1"/>
                </a:solidFill>
                <a:latin typeface="Corbel"/>
                <a:ea typeface="Corbel"/>
                <a:cs typeface="Corbel"/>
                <a:sym typeface="Corbel"/>
              </a:defRPr>
            </a:lvl7pPr>
            <a:lvl8pPr lvl="7" marR="0" rtl="0" algn="l">
              <a:lnSpc>
                <a:spcPct val="90000"/>
              </a:lnSpc>
              <a:spcBef>
                <a:spcPts val="400"/>
              </a:spcBef>
              <a:spcAft>
                <a:spcPts val="0"/>
              </a:spcAft>
              <a:buClr>
                <a:schemeClr val="lt1"/>
              </a:buClr>
              <a:buSzPts val="2000"/>
              <a:buFont typeface="Noto Sans Symbols"/>
              <a:buNone/>
              <a:defRPr b="0" i="0" sz="2000" u="none" cap="none" strike="noStrike">
                <a:solidFill>
                  <a:schemeClr val="lt1"/>
                </a:solidFill>
                <a:latin typeface="Corbel"/>
                <a:ea typeface="Corbel"/>
                <a:cs typeface="Corbel"/>
                <a:sym typeface="Corbel"/>
              </a:defRPr>
            </a:lvl8pPr>
            <a:lvl9pPr lvl="8" marR="0" rtl="0" algn="l">
              <a:lnSpc>
                <a:spcPct val="90000"/>
              </a:lnSpc>
              <a:spcBef>
                <a:spcPts val="400"/>
              </a:spcBef>
              <a:spcAft>
                <a:spcPts val="400"/>
              </a:spcAft>
              <a:buClr>
                <a:schemeClr val="lt1"/>
              </a:buClr>
              <a:buSzPts val="2000"/>
              <a:buFont typeface="Noto Sans Symbols"/>
              <a:buNone/>
              <a:defRPr b="0" i="0" sz="2000" u="none" cap="none" strike="noStrike">
                <a:solidFill>
                  <a:schemeClr val="lt1"/>
                </a:solidFill>
                <a:latin typeface="Corbel"/>
                <a:ea typeface="Corbel"/>
                <a:cs typeface="Corbel"/>
                <a:sym typeface="Corbel"/>
              </a:defRPr>
            </a:lvl9pPr>
          </a:lstStyle>
          <a:p/>
        </p:txBody>
      </p:sp>
      <p:sp>
        <p:nvSpPr>
          <p:cNvPr id="67" name="Google Shape;67;p10"/>
          <p:cNvSpPr txBox="1"/>
          <p:nvPr>
            <p:ph idx="1" type="body"/>
          </p:nvPr>
        </p:nvSpPr>
        <p:spPr>
          <a:xfrm>
            <a:off x="7790688" y="2150621"/>
            <a:ext cx="3200400" cy="3429000"/>
          </a:xfrm>
          <a:prstGeom prst="rect">
            <a:avLst/>
          </a:prstGeom>
          <a:noFill/>
          <a:ln>
            <a:noFill/>
          </a:ln>
        </p:spPr>
        <p:txBody>
          <a:bodyPr anchorCtr="0" anchor="t" bIns="45700" lIns="91425" spcFirstLastPara="1" rIns="91425" wrap="square" tIns="45700">
            <a:noAutofit/>
          </a:bodyPr>
          <a:lstStyle>
            <a:lvl1pPr indent="-228600" lvl="0" marL="457200" rtl="0" algn="l">
              <a:lnSpc>
                <a:spcPct val="95000"/>
              </a:lnSpc>
              <a:spcBef>
                <a:spcPts val="1200"/>
              </a:spcBef>
              <a:spcAft>
                <a:spcPts val="0"/>
              </a:spcAft>
              <a:buSzPts val="1800"/>
              <a:buNone/>
              <a:defRPr sz="1800"/>
            </a:lvl1pPr>
            <a:lvl2pPr indent="-228600" lvl="1" marL="914400" rtl="0" algn="l">
              <a:lnSpc>
                <a:spcPct val="90000"/>
              </a:lnSpc>
              <a:spcBef>
                <a:spcPts val="200"/>
              </a:spcBef>
              <a:spcAft>
                <a:spcPts val="0"/>
              </a:spcAft>
              <a:buSzPts val="1200"/>
              <a:buNone/>
              <a:defRPr sz="1200"/>
            </a:lvl2pPr>
            <a:lvl3pPr indent="-228600" lvl="2" marL="1371600" rtl="0" algn="l">
              <a:lnSpc>
                <a:spcPct val="90000"/>
              </a:lnSpc>
              <a:spcBef>
                <a:spcPts val="400"/>
              </a:spcBef>
              <a:spcAft>
                <a:spcPts val="0"/>
              </a:spcAft>
              <a:buSzPts val="1000"/>
              <a:buNone/>
              <a:defRPr sz="1000"/>
            </a:lvl3pPr>
            <a:lvl4pPr indent="-228600" lvl="3" marL="1828800" rtl="0" algn="l">
              <a:lnSpc>
                <a:spcPct val="90000"/>
              </a:lnSpc>
              <a:spcBef>
                <a:spcPts val="400"/>
              </a:spcBef>
              <a:spcAft>
                <a:spcPts val="0"/>
              </a:spcAft>
              <a:buSzPts val="900"/>
              <a:buNone/>
              <a:defRPr sz="900"/>
            </a:lvl4pPr>
            <a:lvl5pPr indent="-228600" lvl="4" marL="2286000" rtl="0" algn="l">
              <a:lnSpc>
                <a:spcPct val="90000"/>
              </a:lnSpc>
              <a:spcBef>
                <a:spcPts val="400"/>
              </a:spcBef>
              <a:spcAft>
                <a:spcPts val="0"/>
              </a:spcAft>
              <a:buSzPts val="900"/>
              <a:buNone/>
              <a:defRPr sz="900"/>
            </a:lvl5pPr>
            <a:lvl6pPr indent="-228600" lvl="5" marL="2743200" rtl="0" algn="l">
              <a:lnSpc>
                <a:spcPct val="90000"/>
              </a:lnSpc>
              <a:spcBef>
                <a:spcPts val="400"/>
              </a:spcBef>
              <a:spcAft>
                <a:spcPts val="0"/>
              </a:spcAft>
              <a:buSzPts val="900"/>
              <a:buNone/>
              <a:defRPr sz="900"/>
            </a:lvl6pPr>
            <a:lvl7pPr indent="-228600" lvl="6" marL="3200400" rtl="0" algn="l">
              <a:lnSpc>
                <a:spcPct val="90000"/>
              </a:lnSpc>
              <a:spcBef>
                <a:spcPts val="400"/>
              </a:spcBef>
              <a:spcAft>
                <a:spcPts val="0"/>
              </a:spcAft>
              <a:buSzPts val="900"/>
              <a:buNone/>
              <a:defRPr sz="900"/>
            </a:lvl7pPr>
            <a:lvl8pPr indent="-228600" lvl="7" marL="3657600" rtl="0" algn="l">
              <a:lnSpc>
                <a:spcPct val="90000"/>
              </a:lnSpc>
              <a:spcBef>
                <a:spcPts val="400"/>
              </a:spcBef>
              <a:spcAft>
                <a:spcPts val="0"/>
              </a:spcAft>
              <a:buSzPts val="900"/>
              <a:buNone/>
              <a:defRPr sz="900"/>
            </a:lvl8pPr>
            <a:lvl9pPr indent="-228600" lvl="8" marL="4114800" rtl="0" algn="l">
              <a:lnSpc>
                <a:spcPct val="90000"/>
              </a:lnSpc>
              <a:spcBef>
                <a:spcPts val="400"/>
              </a:spcBef>
              <a:spcAft>
                <a:spcPts val="400"/>
              </a:spcAft>
              <a:buSzPts val="900"/>
              <a:buNone/>
              <a:defRPr sz="900"/>
            </a:lvl9pPr>
          </a:lstStyle>
          <a:p/>
        </p:txBody>
      </p:sp>
      <p:sp>
        <p:nvSpPr>
          <p:cNvPr id="68" name="Google Shape;68;p10"/>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9" name="Google Shape;69;p10"/>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0" name="Google Shape;70;p10"/>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1" name="Shape 71"/>
        <p:cNvGrpSpPr/>
        <p:nvPr/>
      </p:nvGrpSpPr>
      <p:grpSpPr>
        <a:xfrm>
          <a:off x="0" y="0"/>
          <a:ext cx="0" cy="0"/>
          <a:chOff x="0" y="0"/>
          <a:chExt cx="0" cy="0"/>
        </a:xfrm>
      </p:grpSpPr>
      <p:sp>
        <p:nvSpPr>
          <p:cNvPr id="72" name="Google Shape;72;p11"/>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3" name="Google Shape;73;p11"/>
          <p:cNvSpPr txBox="1"/>
          <p:nvPr>
            <p:ph idx="1" type="body"/>
          </p:nvPr>
        </p:nvSpPr>
        <p:spPr>
          <a:xfrm rot="5400000">
            <a:off x="3991749" y="-777270"/>
            <a:ext cx="4206300" cy="97842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200"/>
              </a:spcBef>
              <a:spcAft>
                <a:spcPts val="0"/>
              </a:spcAft>
              <a:buSzPts val="1800"/>
              <a:buChar char="▪"/>
              <a:defRPr/>
            </a:lvl1pPr>
            <a:lvl2pPr indent="-342900" lvl="1" marL="914400" rtl="0" algn="l">
              <a:lnSpc>
                <a:spcPct val="90000"/>
              </a:lnSpc>
              <a:spcBef>
                <a:spcPts val="200"/>
              </a:spcBef>
              <a:spcAft>
                <a:spcPts val="0"/>
              </a:spcAft>
              <a:buSzPts val="1800"/>
              <a:buChar char="▪"/>
              <a:defRPr/>
            </a:lvl2pPr>
            <a:lvl3pPr indent="-342900" lvl="2" marL="1371600" rtl="0" algn="l">
              <a:lnSpc>
                <a:spcPct val="90000"/>
              </a:lnSpc>
              <a:spcBef>
                <a:spcPts val="400"/>
              </a:spcBef>
              <a:spcAft>
                <a:spcPts val="0"/>
              </a:spcAft>
              <a:buSzPts val="1800"/>
              <a:buChar char="▪"/>
              <a:defRPr/>
            </a:lvl3pPr>
            <a:lvl4pPr indent="-342900" lvl="3" marL="1828800" rtl="0" algn="l">
              <a:lnSpc>
                <a:spcPct val="90000"/>
              </a:lnSpc>
              <a:spcBef>
                <a:spcPts val="400"/>
              </a:spcBef>
              <a:spcAft>
                <a:spcPts val="0"/>
              </a:spcAft>
              <a:buSzPts val="1800"/>
              <a:buChar char="▪"/>
              <a:defRPr/>
            </a:lvl4pPr>
            <a:lvl5pPr indent="-342900" lvl="4" marL="2286000" rtl="0" algn="l">
              <a:lnSpc>
                <a:spcPct val="90000"/>
              </a:lnSpc>
              <a:spcBef>
                <a:spcPts val="400"/>
              </a:spcBef>
              <a:spcAft>
                <a:spcPts val="0"/>
              </a:spcAft>
              <a:buSzPts val="1800"/>
              <a:buChar char="▪"/>
              <a:defRPr/>
            </a:lvl5pPr>
            <a:lvl6pPr indent="-342900" lvl="5" marL="2743200" rtl="0" algn="l">
              <a:lnSpc>
                <a:spcPct val="90000"/>
              </a:lnSpc>
              <a:spcBef>
                <a:spcPts val="400"/>
              </a:spcBef>
              <a:spcAft>
                <a:spcPts val="0"/>
              </a:spcAft>
              <a:buSzPts val="1800"/>
              <a:buChar char="▪"/>
              <a:defRPr/>
            </a:lvl6pPr>
            <a:lvl7pPr indent="-342900" lvl="6" marL="3200400" rtl="0" algn="l">
              <a:lnSpc>
                <a:spcPct val="90000"/>
              </a:lnSpc>
              <a:spcBef>
                <a:spcPts val="400"/>
              </a:spcBef>
              <a:spcAft>
                <a:spcPts val="0"/>
              </a:spcAft>
              <a:buSzPts val="1800"/>
              <a:buChar char="▪"/>
              <a:defRPr/>
            </a:lvl7pPr>
            <a:lvl8pPr indent="-342900" lvl="7" marL="3657600" rtl="0" algn="l">
              <a:lnSpc>
                <a:spcPct val="90000"/>
              </a:lnSpc>
              <a:spcBef>
                <a:spcPts val="400"/>
              </a:spcBef>
              <a:spcAft>
                <a:spcPts val="0"/>
              </a:spcAft>
              <a:buSzPts val="1800"/>
              <a:buChar char="▪"/>
              <a:defRPr/>
            </a:lvl8pPr>
            <a:lvl9pPr indent="-342900" lvl="8" marL="4114800" rtl="0" algn="l">
              <a:lnSpc>
                <a:spcPct val="90000"/>
              </a:lnSpc>
              <a:spcBef>
                <a:spcPts val="400"/>
              </a:spcBef>
              <a:spcAft>
                <a:spcPts val="400"/>
              </a:spcAft>
              <a:buSzPts val="1800"/>
              <a:buChar char="▪"/>
              <a:defRPr/>
            </a:lvl9pPr>
          </a:lstStyle>
          <a:p/>
        </p:txBody>
      </p:sp>
      <p:sp>
        <p:nvSpPr>
          <p:cNvPr id="74" name="Google Shape;74;p11"/>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5" name="Google Shape;75;p11"/>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p11"/>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77" name="Shape 77"/>
        <p:cNvGrpSpPr/>
        <p:nvPr/>
      </p:nvGrpSpPr>
      <p:grpSpPr>
        <a:xfrm>
          <a:off x="0" y="0"/>
          <a:ext cx="0" cy="0"/>
          <a:chOff x="0" y="0"/>
          <a:chExt cx="0" cy="0"/>
        </a:xfrm>
      </p:grpSpPr>
      <p:sp>
        <p:nvSpPr>
          <p:cNvPr id="78" name="Google Shape;78;p12"/>
          <p:cNvSpPr/>
          <p:nvPr/>
        </p:nvSpPr>
        <p:spPr>
          <a:xfrm>
            <a:off x="9019312" y="0"/>
            <a:ext cx="27432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2"/>
          <p:cNvSpPr txBox="1"/>
          <p:nvPr>
            <p:ph type="title"/>
          </p:nvPr>
        </p:nvSpPr>
        <p:spPr>
          <a:xfrm rot="5400000">
            <a:off x="7412954" y="2022288"/>
            <a:ext cx="5897700" cy="2402400"/>
          </a:xfrm>
          <a:prstGeom prst="rect">
            <a:avLst/>
          </a:prstGeom>
          <a:noFill/>
          <a:ln>
            <a:noFill/>
          </a:ln>
        </p:spPr>
        <p:txBody>
          <a:bodyPr anchorCtr="0" anchor="ctr" bIns="45700" lIns="91425" spcFirstLastPara="1" rIns="91425" wrap="square" tIns="45700">
            <a:noAutofit/>
          </a:bodyPr>
          <a:lstStyle>
            <a:lvl1pPr lvl="0" rtl="0" algn="l">
              <a:lnSpc>
                <a:spcPct val="85000"/>
              </a:lnSpc>
              <a:spcBef>
                <a:spcPts val="0"/>
              </a:spcBef>
              <a:spcAft>
                <a:spcPts val="0"/>
              </a:spcAft>
              <a:buClr>
                <a:schemeClr val="dk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0" name="Google Shape;80;p12"/>
          <p:cNvSpPr txBox="1"/>
          <p:nvPr>
            <p:ph idx="1" type="body"/>
          </p:nvPr>
        </p:nvSpPr>
        <p:spPr>
          <a:xfrm rot="5400000">
            <a:off x="1875940" y="-763212"/>
            <a:ext cx="5897700" cy="79734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200"/>
              </a:spcBef>
              <a:spcAft>
                <a:spcPts val="0"/>
              </a:spcAft>
              <a:buSzPts val="1800"/>
              <a:buChar char="▪"/>
              <a:defRPr/>
            </a:lvl1pPr>
            <a:lvl2pPr indent="-342900" lvl="1" marL="914400" rtl="0" algn="l">
              <a:lnSpc>
                <a:spcPct val="90000"/>
              </a:lnSpc>
              <a:spcBef>
                <a:spcPts val="200"/>
              </a:spcBef>
              <a:spcAft>
                <a:spcPts val="0"/>
              </a:spcAft>
              <a:buSzPts val="1800"/>
              <a:buChar char="▪"/>
              <a:defRPr/>
            </a:lvl2pPr>
            <a:lvl3pPr indent="-342900" lvl="2" marL="1371600" rtl="0" algn="l">
              <a:lnSpc>
                <a:spcPct val="90000"/>
              </a:lnSpc>
              <a:spcBef>
                <a:spcPts val="400"/>
              </a:spcBef>
              <a:spcAft>
                <a:spcPts val="0"/>
              </a:spcAft>
              <a:buSzPts val="1800"/>
              <a:buChar char="▪"/>
              <a:defRPr/>
            </a:lvl3pPr>
            <a:lvl4pPr indent="-342900" lvl="3" marL="1828800" rtl="0" algn="l">
              <a:lnSpc>
                <a:spcPct val="90000"/>
              </a:lnSpc>
              <a:spcBef>
                <a:spcPts val="400"/>
              </a:spcBef>
              <a:spcAft>
                <a:spcPts val="0"/>
              </a:spcAft>
              <a:buSzPts val="1800"/>
              <a:buChar char="▪"/>
              <a:defRPr/>
            </a:lvl4pPr>
            <a:lvl5pPr indent="-342900" lvl="4" marL="2286000" rtl="0" algn="l">
              <a:lnSpc>
                <a:spcPct val="90000"/>
              </a:lnSpc>
              <a:spcBef>
                <a:spcPts val="400"/>
              </a:spcBef>
              <a:spcAft>
                <a:spcPts val="0"/>
              </a:spcAft>
              <a:buSzPts val="1800"/>
              <a:buChar char="▪"/>
              <a:defRPr/>
            </a:lvl5pPr>
            <a:lvl6pPr indent="-342900" lvl="5" marL="2743200" rtl="0" algn="l">
              <a:lnSpc>
                <a:spcPct val="90000"/>
              </a:lnSpc>
              <a:spcBef>
                <a:spcPts val="400"/>
              </a:spcBef>
              <a:spcAft>
                <a:spcPts val="0"/>
              </a:spcAft>
              <a:buSzPts val="1800"/>
              <a:buChar char="▪"/>
              <a:defRPr/>
            </a:lvl6pPr>
            <a:lvl7pPr indent="-342900" lvl="6" marL="3200400" rtl="0" algn="l">
              <a:lnSpc>
                <a:spcPct val="90000"/>
              </a:lnSpc>
              <a:spcBef>
                <a:spcPts val="400"/>
              </a:spcBef>
              <a:spcAft>
                <a:spcPts val="0"/>
              </a:spcAft>
              <a:buSzPts val="1800"/>
              <a:buChar char="▪"/>
              <a:defRPr/>
            </a:lvl7pPr>
            <a:lvl8pPr indent="-342900" lvl="7" marL="3657600" rtl="0" algn="l">
              <a:lnSpc>
                <a:spcPct val="90000"/>
              </a:lnSpc>
              <a:spcBef>
                <a:spcPts val="400"/>
              </a:spcBef>
              <a:spcAft>
                <a:spcPts val="0"/>
              </a:spcAft>
              <a:buSzPts val="1800"/>
              <a:buChar char="▪"/>
              <a:defRPr/>
            </a:lvl8pPr>
            <a:lvl9pPr indent="-342900" lvl="8" marL="4114800" rtl="0" algn="l">
              <a:lnSpc>
                <a:spcPct val="90000"/>
              </a:lnSpc>
              <a:spcBef>
                <a:spcPts val="400"/>
              </a:spcBef>
              <a:spcAft>
                <a:spcPts val="400"/>
              </a:spcAft>
              <a:buSzPts val="1800"/>
              <a:buChar char="▪"/>
              <a:defRPr/>
            </a:lvl9pPr>
          </a:lstStyle>
          <a:p/>
        </p:txBody>
      </p:sp>
      <p:sp>
        <p:nvSpPr>
          <p:cNvPr id="81" name="Google Shape;81;p12"/>
          <p:cNvSpPr txBox="1"/>
          <p:nvPr>
            <p:ph idx="10" type="dt"/>
          </p:nvPr>
        </p:nvSpPr>
        <p:spPr>
          <a:xfrm>
            <a:off x="838200" y="6422854"/>
            <a:ext cx="2743200" cy="365100"/>
          </a:xfrm>
          <a:prstGeom prst="rect">
            <a:avLst/>
          </a:prstGeom>
          <a:noFill/>
          <a:ln>
            <a:noFill/>
          </a:ln>
        </p:spPr>
        <p:txBody>
          <a:bodyPr anchorCtr="0" anchor="ctr" bIns="45700" lIns="91425" spcFirstLastPara="1" rIns="45700"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2" name="Google Shape;82;p12"/>
          <p:cNvSpPr txBox="1"/>
          <p:nvPr>
            <p:ph idx="11" type="ftr"/>
          </p:nvPr>
        </p:nvSpPr>
        <p:spPr>
          <a:xfrm>
            <a:off x="3776135" y="6422854"/>
            <a:ext cx="42798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3" name="Google Shape;83;p12"/>
          <p:cNvSpPr txBox="1"/>
          <p:nvPr>
            <p:ph idx="12" type="sldNum"/>
          </p:nvPr>
        </p:nvSpPr>
        <p:spPr>
          <a:xfrm>
            <a:off x="8073048" y="6422854"/>
            <a:ext cx="879900" cy="365100"/>
          </a:xfrm>
          <a:prstGeom prst="rect">
            <a:avLst/>
          </a:prstGeom>
          <a:noFill/>
          <a:ln>
            <a:noFill/>
          </a:ln>
        </p:spPr>
        <p:txBody>
          <a:bodyPr anchorCtr="0" anchor="ctr" bIns="45700" lIns="45700"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 name="Shape 5"/>
        <p:cNvGrpSpPr/>
        <p:nvPr/>
      </p:nvGrpSpPr>
      <p:grpSpPr>
        <a:xfrm>
          <a:off x="0" y="0"/>
          <a:ext cx="0" cy="0"/>
          <a:chOff x="0" y="0"/>
          <a:chExt cx="0" cy="0"/>
        </a:xfrm>
      </p:grpSpPr>
      <p:sp>
        <p:nvSpPr>
          <p:cNvPr id="6" name="Google Shape;6;p1"/>
          <p:cNvSpPr/>
          <p:nvPr/>
        </p:nvSpPr>
        <p:spPr>
          <a:xfrm>
            <a:off x="483" y="176109"/>
            <a:ext cx="12189000" cy="164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1202919" y="284176"/>
            <a:ext cx="9784200" cy="1508700"/>
          </a:xfrm>
          <a:prstGeom prst="rect">
            <a:avLst/>
          </a:prstGeom>
          <a:noFill/>
          <a:ln>
            <a:noFill/>
          </a:ln>
        </p:spPr>
        <p:txBody>
          <a:bodyPr anchorCtr="0" anchor="ctr" bIns="45700" lIns="91425" spcFirstLastPara="1" rIns="91425" wrap="square" tIns="45700">
            <a:noAutofit/>
          </a:bodyPr>
          <a:lstStyle>
            <a:lvl1pPr lvl="0" marR="0" rtl="0" algn="l">
              <a:lnSpc>
                <a:spcPct val="85000"/>
              </a:lnSpc>
              <a:spcBef>
                <a:spcPts val="0"/>
              </a:spcBef>
              <a:spcAft>
                <a:spcPts val="0"/>
              </a:spcAft>
              <a:buClr>
                <a:schemeClr val="dk2"/>
              </a:buClr>
              <a:buSzPts val="4000"/>
              <a:buFont typeface="Corbel"/>
              <a:buNone/>
              <a:defRPr b="0" i="0" sz="4000" u="none" cap="none" strike="noStrike">
                <a:solidFill>
                  <a:schemeClr val="dk2"/>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 name="Google Shape;8;p1"/>
          <p:cNvSpPr txBox="1"/>
          <p:nvPr>
            <p:ph idx="1" type="body"/>
          </p:nvPr>
        </p:nvSpPr>
        <p:spPr>
          <a:xfrm>
            <a:off x="1202919" y="2011680"/>
            <a:ext cx="9784200" cy="4206300"/>
          </a:xfrm>
          <a:prstGeom prst="rect">
            <a:avLst/>
          </a:prstGeom>
          <a:noFill/>
          <a:ln>
            <a:noFill/>
          </a:ln>
        </p:spPr>
        <p:txBody>
          <a:bodyPr anchorCtr="0" anchor="t" bIns="45700" lIns="91425" spcFirstLastPara="1" rIns="91425" wrap="square" tIns="45700">
            <a:noAutofit/>
          </a:bodyPr>
          <a:lstStyle>
            <a:lvl1pPr indent="-368300" lvl="0" marL="457200" marR="0" rtl="0" algn="l">
              <a:lnSpc>
                <a:spcPct val="90000"/>
              </a:lnSpc>
              <a:spcBef>
                <a:spcPts val="1200"/>
              </a:spcBef>
              <a:spcAft>
                <a:spcPts val="0"/>
              </a:spcAft>
              <a:buClr>
                <a:schemeClr val="lt1"/>
              </a:buClr>
              <a:buSzPts val="2200"/>
              <a:buFont typeface="Noto Sans Symbols"/>
              <a:buChar char="▪"/>
              <a:defRPr b="0" i="0" sz="2200" u="none" cap="none" strike="noStrike">
                <a:solidFill>
                  <a:schemeClr val="lt1"/>
                </a:solidFill>
                <a:latin typeface="Corbel"/>
                <a:ea typeface="Corbel"/>
                <a:cs typeface="Corbel"/>
                <a:sym typeface="Corbel"/>
              </a:defRPr>
            </a:lvl1pPr>
            <a:lvl2pPr indent="-355600" lvl="1" marL="914400" marR="0" rtl="0" algn="l">
              <a:lnSpc>
                <a:spcPct val="90000"/>
              </a:lnSpc>
              <a:spcBef>
                <a:spcPts val="200"/>
              </a:spcBef>
              <a:spcAft>
                <a:spcPts val="0"/>
              </a:spcAft>
              <a:buClr>
                <a:schemeClr val="lt1"/>
              </a:buClr>
              <a:buSzPts val="2000"/>
              <a:buFont typeface="Noto Sans Symbols"/>
              <a:buChar char="▪"/>
              <a:defRPr b="0" i="0" sz="2000" u="none" cap="none" strike="noStrike">
                <a:solidFill>
                  <a:schemeClr val="lt1"/>
                </a:solidFill>
                <a:latin typeface="Corbel"/>
                <a:ea typeface="Corbel"/>
                <a:cs typeface="Corbel"/>
                <a:sym typeface="Corbel"/>
              </a:defRPr>
            </a:lvl2pPr>
            <a:lvl3pPr indent="-342900" lvl="2" marL="1371600" marR="0" rtl="0" algn="l">
              <a:lnSpc>
                <a:spcPct val="90000"/>
              </a:lnSpc>
              <a:spcBef>
                <a:spcPts val="400"/>
              </a:spcBef>
              <a:spcAft>
                <a:spcPts val="0"/>
              </a:spcAft>
              <a:buClr>
                <a:schemeClr val="lt1"/>
              </a:buClr>
              <a:buSzPts val="1800"/>
              <a:buFont typeface="Noto Sans Symbols"/>
              <a:buChar char="▪"/>
              <a:defRPr b="0" i="0" sz="1800" u="none" cap="none" strike="noStrike">
                <a:solidFill>
                  <a:schemeClr val="lt1"/>
                </a:solidFill>
                <a:latin typeface="Corbel"/>
                <a:ea typeface="Corbel"/>
                <a:cs typeface="Corbel"/>
                <a:sym typeface="Corbel"/>
              </a:defRPr>
            </a:lvl3pPr>
            <a:lvl4pPr indent="-330200" lvl="3" marL="18288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4pPr>
            <a:lvl5pPr indent="-330200" lvl="4" marL="22860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5pPr>
            <a:lvl6pPr indent="-330200" lvl="5" marL="27432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6pPr>
            <a:lvl7pPr indent="-330200" lvl="6" marL="32004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lnSpc>
                <a:spcPct val="90000"/>
              </a:lnSpc>
              <a:spcBef>
                <a:spcPts val="400"/>
              </a:spcBef>
              <a:spcAft>
                <a:spcPts val="40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9" name="Google Shape;9;p1"/>
          <p:cNvSpPr txBox="1"/>
          <p:nvPr>
            <p:ph idx="10" type="dt"/>
          </p:nvPr>
        </p:nvSpPr>
        <p:spPr>
          <a:xfrm>
            <a:off x="1202266" y="6422854"/>
            <a:ext cx="3000900" cy="365100"/>
          </a:xfrm>
          <a:prstGeom prst="rect">
            <a:avLst/>
          </a:prstGeom>
          <a:noFill/>
          <a:ln>
            <a:noFill/>
          </a:ln>
        </p:spPr>
        <p:txBody>
          <a:bodyPr anchorCtr="0" anchor="ctr" bIns="45700" lIns="91425" spcFirstLastPara="1" rIns="45700" wrap="square" tIns="45700">
            <a:noAutofit/>
          </a:bodyPr>
          <a:lstStyle>
            <a:lvl1pPr lvl="0" marR="0" rtl="0" algn="l">
              <a:spcBef>
                <a:spcPts val="0"/>
              </a:spcBef>
              <a:spcAft>
                <a:spcPts val="0"/>
              </a:spcAft>
              <a:buSzPts val="1400"/>
              <a:buNone/>
              <a:defRPr b="0" i="0" sz="1050" u="none" cap="none" strike="noStrike">
                <a:solidFill>
                  <a:schemeClr val="lt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9pPr>
          </a:lstStyle>
          <a:p/>
        </p:txBody>
      </p:sp>
      <p:sp>
        <p:nvSpPr>
          <p:cNvPr id="10" name="Google Shape;10;p1"/>
          <p:cNvSpPr txBox="1"/>
          <p:nvPr>
            <p:ph idx="11" type="ftr"/>
          </p:nvPr>
        </p:nvSpPr>
        <p:spPr>
          <a:xfrm>
            <a:off x="5596471" y="6422854"/>
            <a:ext cx="50445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lt1"/>
                </a:solidFill>
                <a:latin typeface="Corbel"/>
                <a:ea typeface="Corbel"/>
                <a:cs typeface="Corbel"/>
                <a:sym typeface="Corbel"/>
              </a:defRPr>
            </a:lvl9pPr>
          </a:lstStyle>
          <a:p/>
        </p:txBody>
      </p:sp>
      <p:sp>
        <p:nvSpPr>
          <p:cNvPr id="11" name="Google Shape;11;p1"/>
          <p:cNvSpPr txBox="1"/>
          <p:nvPr>
            <p:ph idx="12" type="sldNum"/>
          </p:nvPr>
        </p:nvSpPr>
        <p:spPr>
          <a:xfrm>
            <a:off x="10658927" y="6422854"/>
            <a:ext cx="946200" cy="365100"/>
          </a:xfrm>
          <a:prstGeom prst="rect">
            <a:avLst/>
          </a:prstGeom>
          <a:noFill/>
          <a:ln>
            <a:noFill/>
          </a:ln>
        </p:spPr>
        <p:txBody>
          <a:bodyPr anchorCtr="0" anchor="ctr" bIns="45700" lIns="45700" spcFirstLastPara="1" rIns="91425" wrap="square" tIns="45700">
            <a:noAutofit/>
          </a:bodyPr>
          <a:lstStyle>
            <a:lvl1pPr indent="0" lvl="0" marL="0" marR="0" rtl="0" algn="l">
              <a:spcBef>
                <a:spcPts val="0"/>
              </a:spcBef>
              <a:buNone/>
              <a:defRPr b="0" i="0" sz="1200" u="none" cap="none" strike="noStrike">
                <a:solidFill>
                  <a:schemeClr val="lt1"/>
                </a:solidFill>
                <a:latin typeface="Corbel"/>
                <a:ea typeface="Corbel"/>
                <a:cs typeface="Corbel"/>
                <a:sym typeface="Corbel"/>
              </a:defRPr>
            </a:lvl1pPr>
            <a:lvl2pPr indent="0" lvl="1" marL="0" marR="0" rtl="0" algn="l">
              <a:spcBef>
                <a:spcPts val="0"/>
              </a:spcBef>
              <a:buNone/>
              <a:defRPr b="0" i="0" sz="1200" u="none" cap="none" strike="noStrike">
                <a:solidFill>
                  <a:schemeClr val="lt1"/>
                </a:solidFill>
                <a:latin typeface="Corbel"/>
                <a:ea typeface="Corbel"/>
                <a:cs typeface="Corbel"/>
                <a:sym typeface="Corbel"/>
              </a:defRPr>
            </a:lvl2pPr>
            <a:lvl3pPr indent="0" lvl="2" marL="0" marR="0" rtl="0" algn="l">
              <a:spcBef>
                <a:spcPts val="0"/>
              </a:spcBef>
              <a:buNone/>
              <a:defRPr b="0" i="0" sz="1200" u="none" cap="none" strike="noStrike">
                <a:solidFill>
                  <a:schemeClr val="lt1"/>
                </a:solidFill>
                <a:latin typeface="Corbel"/>
                <a:ea typeface="Corbel"/>
                <a:cs typeface="Corbel"/>
                <a:sym typeface="Corbel"/>
              </a:defRPr>
            </a:lvl3pPr>
            <a:lvl4pPr indent="0" lvl="3" marL="0" marR="0" rtl="0" algn="l">
              <a:spcBef>
                <a:spcPts val="0"/>
              </a:spcBef>
              <a:buNone/>
              <a:defRPr b="0" i="0" sz="1200" u="none" cap="none" strike="noStrike">
                <a:solidFill>
                  <a:schemeClr val="lt1"/>
                </a:solidFill>
                <a:latin typeface="Corbel"/>
                <a:ea typeface="Corbel"/>
                <a:cs typeface="Corbel"/>
                <a:sym typeface="Corbel"/>
              </a:defRPr>
            </a:lvl4pPr>
            <a:lvl5pPr indent="0" lvl="4" marL="0" marR="0" rtl="0" algn="l">
              <a:spcBef>
                <a:spcPts val="0"/>
              </a:spcBef>
              <a:buNone/>
              <a:defRPr b="0" i="0" sz="1200" u="none" cap="none" strike="noStrike">
                <a:solidFill>
                  <a:schemeClr val="lt1"/>
                </a:solidFill>
                <a:latin typeface="Corbel"/>
                <a:ea typeface="Corbel"/>
                <a:cs typeface="Corbel"/>
                <a:sym typeface="Corbel"/>
              </a:defRPr>
            </a:lvl5pPr>
            <a:lvl6pPr indent="0" lvl="5" marL="0" marR="0" rtl="0" algn="l">
              <a:spcBef>
                <a:spcPts val="0"/>
              </a:spcBef>
              <a:buNone/>
              <a:defRPr b="0" i="0" sz="1200" u="none" cap="none" strike="noStrike">
                <a:solidFill>
                  <a:schemeClr val="lt1"/>
                </a:solidFill>
                <a:latin typeface="Corbel"/>
                <a:ea typeface="Corbel"/>
                <a:cs typeface="Corbel"/>
                <a:sym typeface="Corbel"/>
              </a:defRPr>
            </a:lvl6pPr>
            <a:lvl7pPr indent="0" lvl="6" marL="0" marR="0" rtl="0" algn="l">
              <a:spcBef>
                <a:spcPts val="0"/>
              </a:spcBef>
              <a:buNone/>
              <a:defRPr b="0" i="0" sz="1200" u="none" cap="none" strike="noStrike">
                <a:solidFill>
                  <a:schemeClr val="lt1"/>
                </a:solidFill>
                <a:latin typeface="Corbel"/>
                <a:ea typeface="Corbel"/>
                <a:cs typeface="Corbel"/>
                <a:sym typeface="Corbel"/>
              </a:defRPr>
            </a:lvl7pPr>
            <a:lvl8pPr indent="0" lvl="7" marL="0" marR="0" rtl="0" algn="l">
              <a:spcBef>
                <a:spcPts val="0"/>
              </a:spcBef>
              <a:buNone/>
              <a:defRPr b="0" i="0" sz="1200" u="none" cap="none" strike="noStrike">
                <a:solidFill>
                  <a:schemeClr val="lt1"/>
                </a:solidFill>
                <a:latin typeface="Corbel"/>
                <a:ea typeface="Corbel"/>
                <a:cs typeface="Corbel"/>
                <a:sym typeface="Corbel"/>
              </a:defRPr>
            </a:lvl8pPr>
            <a:lvl9pPr indent="0" lvl="8" marL="0" marR="0" rtl="0" algn="l">
              <a:spcBef>
                <a:spcPts val="0"/>
              </a:spcBef>
              <a:buNone/>
              <a:defRPr b="0" i="0" sz="12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youtube.com/watch?v=aqz3DaisBz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en.wikipedia.org/wiki/Bad_Habits_(Ed_Sheeran_song)#:~:text=In%20the%20United%20States%2C%20%22Bad,36%2D11%20on%20Radio%20Songs" TargetMode="External"/><Relationship Id="rId4" Type="http://schemas.openxmlformats.org/officeDocument/2006/relationships/hyperlink" Target="http://www.youtube.com/watch?v=orJSJGHjBLI" TargetMode="External"/><Relationship Id="rId5"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officialcharts.com/getting-into-the-charts/how-the-charts-are-compiled/" TargetMode="External"/><Relationship Id="rId4" Type="http://schemas.openxmlformats.org/officeDocument/2006/relationships/hyperlink" Target="https://www.bbc.co.uk/news/entertainment-arts-52652073" TargetMode="External"/><Relationship Id="rId5" Type="http://schemas.openxmlformats.org/officeDocument/2006/relationships/hyperlink" Target="https://soundcharts.com/blog/music-streaming-rates-payouts" TargetMode="External"/><Relationship Id="rId6" Type="http://schemas.openxmlformats.org/officeDocument/2006/relationships/hyperlink" Target="https://www.prescriptionmusicpruk.com/the-prescription/2016/7/22/how-to-make-sure-you-receive-the-radio-royalties-youre-owed#:~:text=PRS%20per%2Dplay%20payment%20examples&amp;text=BBC%20Radio%201%3A%20%C2%A313.63,Music%3A%20%C2%A35.25%20per%20minut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hyperlink" Target="https://www.royaltyexchange.com/blog/costs-of-touring" TargetMode="External"/><Relationship Id="rId4" Type="http://schemas.openxmlformats.org/officeDocument/2006/relationships/hyperlink" Target="http://www.youtube.com/watch?v=-ZvsGmYKhcU" TargetMode="External"/><Relationship Id="rId5" Type="http://schemas.openxmlformats.org/officeDocument/2006/relationships/image" Target="../media/image1.jpg"/><Relationship Id="rId6" Type="http://schemas.openxmlformats.org/officeDocument/2006/relationships/hyperlink" Target="http://www.youtube.com/watch?v=c4-SAgfVLUY" TargetMode="External"/><Relationship Id="rId7"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ph type="ctrTitle"/>
          </p:nvPr>
        </p:nvSpPr>
        <p:spPr>
          <a:xfrm>
            <a:off x="365759" y="2166364"/>
            <a:ext cx="11471700" cy="1739400"/>
          </a:xfrm>
          <a:prstGeom prst="rect">
            <a:avLst/>
          </a:prstGeom>
          <a:noFill/>
          <a:ln>
            <a:noFill/>
          </a:ln>
        </p:spPr>
        <p:txBody>
          <a:bodyPr anchorCtr="0" anchor="ctr" bIns="45700" lIns="91425" spcFirstLastPara="1" rIns="91425" wrap="square" tIns="45700">
            <a:noAutofit/>
          </a:bodyPr>
          <a:lstStyle/>
          <a:p>
            <a:pPr indent="0" lvl="0" marL="0" rtl="0" algn="ctr">
              <a:lnSpc>
                <a:spcPct val="80000"/>
              </a:lnSpc>
              <a:spcBef>
                <a:spcPts val="0"/>
              </a:spcBef>
              <a:spcAft>
                <a:spcPts val="0"/>
              </a:spcAft>
              <a:buClr>
                <a:schemeClr val="dk2"/>
              </a:buClr>
              <a:buSzPts val="6000"/>
              <a:buFont typeface="Corbel"/>
              <a:buNone/>
            </a:pPr>
            <a:r>
              <a:rPr lang="en-GB"/>
              <a:t>MUSIC INDUSTRY</a:t>
            </a:r>
            <a:endParaRPr/>
          </a:p>
        </p:txBody>
      </p:sp>
      <p:sp>
        <p:nvSpPr>
          <p:cNvPr id="89" name="Google Shape;89;p13"/>
          <p:cNvSpPr txBox="1"/>
          <p:nvPr>
            <p:ph idx="1" type="subTitle"/>
          </p:nvPr>
        </p:nvSpPr>
        <p:spPr>
          <a:xfrm>
            <a:off x="1524000" y="3996250"/>
            <a:ext cx="9144000" cy="1309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2000"/>
              <a:buNone/>
            </a:pPr>
            <a:r>
              <a:rPr lang="en-GB" u="sng">
                <a:solidFill>
                  <a:schemeClr val="hlink"/>
                </a:solidFill>
                <a:hlinkClick r:id="rId3"/>
              </a:rPr>
              <a:t>https://www.youtube.com/watch?v=aqz3DaisBz8</a:t>
            </a:r>
            <a:endParaRPr/>
          </a:p>
          <a:p>
            <a:pPr indent="0" lvl="0" marL="0" rtl="0" algn="ctr">
              <a:lnSpc>
                <a:spcPct val="90000"/>
              </a:lnSpc>
              <a:spcBef>
                <a:spcPts val="1400"/>
              </a:spcBef>
              <a:spcAft>
                <a:spcPts val="0"/>
              </a:spcAft>
              <a:buSzPts val="2000"/>
              <a:buNone/>
            </a:pPr>
            <a:r>
              <a:t/>
            </a:r>
            <a:endParaRPr/>
          </a:p>
        </p:txBody>
      </p:sp>
      <p:sp>
        <p:nvSpPr>
          <p:cNvPr id="90" name="Google Shape;90;p13"/>
          <p:cNvSpPr txBox="1"/>
          <p:nvPr/>
        </p:nvSpPr>
        <p:spPr>
          <a:xfrm>
            <a:off x="1002269" y="2935651"/>
            <a:ext cx="9784200" cy="13794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chemeClr val="dk2"/>
              </a:buClr>
              <a:buSzPts val="6000"/>
              <a:buFont typeface="Corbel"/>
              <a:buNone/>
            </a:pPr>
            <a:r>
              <a:rPr b="0" i="0" lang="en-GB" sz="6000" u="none" cap="none" strike="noStrike">
                <a:solidFill>
                  <a:schemeClr val="dk2"/>
                </a:solidFill>
                <a:latin typeface="Corbel"/>
                <a:ea typeface="Corbel"/>
                <a:cs typeface="Corbel"/>
                <a:sym typeface="Corbel"/>
              </a:rPr>
              <a:t>THE DIGITAL REVOLUTION</a:t>
            </a:r>
            <a:endParaRPr b="0" i="0" sz="6000" u="none" cap="none" strike="noStrike">
              <a:solidFill>
                <a:schemeClr val="dk2"/>
              </a:solidFill>
              <a:latin typeface="Corbel"/>
              <a:ea typeface="Corbel"/>
              <a:cs typeface="Corbel"/>
              <a:sym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type="title"/>
          </p:nvPr>
        </p:nvSpPr>
        <p:spPr>
          <a:xfrm>
            <a:off x="1202919" y="284176"/>
            <a:ext cx="9784200" cy="150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How does a song make money?</a:t>
            </a:r>
            <a:endParaRPr/>
          </a:p>
        </p:txBody>
      </p:sp>
      <p:sp>
        <p:nvSpPr>
          <p:cNvPr id="96" name="Google Shape;96;p14"/>
          <p:cNvSpPr txBox="1"/>
          <p:nvPr>
            <p:ph idx="1" type="body"/>
          </p:nvPr>
        </p:nvSpPr>
        <p:spPr>
          <a:xfrm>
            <a:off x="1202919" y="2011680"/>
            <a:ext cx="9784200" cy="4206300"/>
          </a:xfrm>
          <a:prstGeom prst="rect">
            <a:avLst/>
          </a:prstGeom>
        </p:spPr>
        <p:txBody>
          <a:bodyPr anchorCtr="0" anchor="t" bIns="45700" lIns="91425" spcFirstLastPara="1" rIns="91425" wrap="square" tIns="45700">
            <a:noAutofit/>
          </a:bodyPr>
          <a:lstStyle/>
          <a:p>
            <a:pPr indent="0" lvl="0" marL="0" rtl="0" algn="l">
              <a:spcBef>
                <a:spcPts val="1200"/>
              </a:spcBef>
              <a:spcAft>
                <a:spcPts val="0"/>
              </a:spcAft>
              <a:buNone/>
            </a:pPr>
            <a:r>
              <a:rPr lang="en-GB" u="sng">
                <a:solidFill>
                  <a:schemeClr val="hlink"/>
                </a:solidFill>
                <a:hlinkClick r:id="rId3"/>
              </a:rPr>
              <a:t>https://en.wikipedia.org/wiki/Bad_Habits_(Ed_Sheeran_song)#:~:text=In%20the%20United%20States%2C%20%22Bad,36%2D11%20on%20Radio%20Songs</a:t>
            </a:r>
            <a:r>
              <a:rPr lang="en-GB"/>
              <a:t>.</a:t>
            </a:r>
            <a:endParaRPr/>
          </a:p>
          <a:p>
            <a:pPr indent="0" lvl="0" marL="0" rtl="0" algn="l">
              <a:spcBef>
                <a:spcPts val="1200"/>
              </a:spcBef>
              <a:spcAft>
                <a:spcPts val="0"/>
              </a:spcAft>
              <a:buNone/>
            </a:pPr>
            <a:r>
              <a:t/>
            </a:r>
            <a:endParaRPr/>
          </a:p>
          <a:p>
            <a:pPr indent="0" lvl="0" marL="0" rtl="0" algn="l">
              <a:spcBef>
                <a:spcPts val="1200"/>
              </a:spcBef>
              <a:spcAft>
                <a:spcPts val="200"/>
              </a:spcAft>
              <a:buNone/>
            </a:pPr>
            <a:r>
              <a:t/>
            </a:r>
            <a:endParaRPr/>
          </a:p>
        </p:txBody>
      </p:sp>
      <p:pic>
        <p:nvPicPr>
          <p:cNvPr descr="The official video for Ed Sheeran - Bad Habits&#10;Download or stream here: https://es.lnk.to/BadHabits&#10;Pre-order the new album &quot;=&quot; - out October 29th: https://es.lnk.to/equals&#10;&#10;Subscribe to the Ed Sheeran channel for all the best and latest official music videos, behind the scenes and live performances.  &#10;http://bit.ly/SubscribeToEdSheeran &#10;&#10;See more official videos from Ed Sheeran here: &#10;https://www.youtube.com/watch?v=ryJgDL9jzKk&amp;list=PLjp0AEEJ0-fGKG_3skl0e1FQlJfnx-TJz&#10;&#10;Follow Ed on...&#10;Instagram: http://instagram.com/teddysphotos&#10;TikTok: https://www.tiktok.com/@edsheeran&#10;Facebook: http://www.facebook.com/EdSheeranMusic&#10;Twitter: http://twitter.com/edsheeran&#10;Official Website: http://edsheeran.com&#10;&#10;Lyrics:&#10;Every time you come around you know I can’t say no &#10;Every time the sun goes down I let you take control&#10;I can feel the paradise before my world implodes&#10;and tonight had something wonderful&#10;&#10;My bad habits lead to late nights ending alone&#10;Conversations with a stranger I barely know&#10;Swearing this will be the last, but it probably won’t&#10;I’ve got nothing left to lose, or use, or do&#10;My bad habits lead to wide eyes stare into space&#10;And I know I lose control of the things that I say&#10;I was looking for a way out, now I can’t escape &#10;Nothing happens after two&#10;It’s true it’s true&#10;My bad habits lead to you&#10;&#10;Every pure intention ends when the good times start&#10;Falling over everything to reach the first times spark&#10;Started under neon lights then it all got dark &#10;I only know how to go too far &#10;&#10;My bad habits lead to late nights ending alone&#10;Conversations with a stranger I barely know&#10;Swearing this will be the last, but it probably won’t&#10;I’ve got nothing left to lose, or use, or do&#10;My bad habits lead to wide eyes stare into space&#10;And I know I lose control of the things that I say&#10;I was looking for a way out, now I can’t escape &#10;Nothing happens after two&#10;It’s true it’s true&#10;My bad habits lead to you&#10;&#10;We took the long way round&#10;And burned til the fun ran out, now&#10;&#10;My bad habits lead to late nights ending alone&#10;Conversations with a stranger I barely know&#10;Swearing this will be the last, but it probably won’t&#10;I’ve got nothing left to lose, or use, or do&#10;My bad habits lead to wide eyes stare into space&#10;And I know I lose control of the things that I say&#10;I was looking for a way out, now I can’t escape &#10;Nothing happens after two&#10;It’s true it’s true&#10;My bad habits lead to you&#10;&#10;&#10;About Ed Sheeran: &#10;Ed Sheeran is an internationally acclaimed, multi-award winning singer/songwriter who seems to acknowledge no boundaries between styles or eras with elements of folk, hip-hop, pop, dance, soul, and rock woven throughout his music. &#10;&#10;His incredible catalogue includes the studio albums ‘+’ (plus), ‘x’ (multiply) and ‘÷’ (divide) which spawned hit singles such as ‘The A team’ , ’Lego House’, ‘Sing', ‘Thinking Out Loud’, ‘Photograph’, ‘Shape Of You’, ‘Castle on The Hill’ and ‘Perfect’. &#10;&#10;In 2019, Ed Sheeran released the genre-spanning ‘No.6 Collaborations Project’ which featured a wide-range of artists including ‘Justin Bieber’, ‘Camilla’ Cabello’, ‘Travis Scott’, ‘Eminem’, ‘Cardi B, ‘Paulo Londra’, ‘Bruno Mars’ and ‘Stormzy’ amongst many others, producing hits such as ‘I Don’t Care’, ‘Beautiful People’, ‘South of The Border’ and ‘Take Me Back To London’.&#10;&#10;#EdSheeran #BadHabits #Equals" id="97" name="Google Shape;97;p14" title="Ed Sheeran - Bad Habits [Official Video]">
            <a:hlinkClick r:id="rId4"/>
          </p:cNvPr>
          <p:cNvPicPr preferRelativeResize="0"/>
          <p:nvPr/>
        </p:nvPicPr>
        <p:blipFill>
          <a:blip r:embed="rId5">
            <a:alphaModFix/>
          </a:blip>
          <a:stretch>
            <a:fillRect/>
          </a:stretch>
        </p:blipFill>
        <p:spPr>
          <a:xfrm>
            <a:off x="3573175" y="29578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5"/>
          <p:cNvSpPr txBox="1"/>
          <p:nvPr>
            <p:ph type="title"/>
          </p:nvPr>
        </p:nvSpPr>
        <p:spPr>
          <a:xfrm>
            <a:off x="1202919" y="284176"/>
            <a:ext cx="9784200" cy="150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Sales, downloads, streams, radio play, tie ins (synchronization)</a:t>
            </a:r>
            <a:endParaRPr/>
          </a:p>
        </p:txBody>
      </p:sp>
      <p:sp>
        <p:nvSpPr>
          <p:cNvPr id="103" name="Google Shape;103;p15"/>
          <p:cNvSpPr txBox="1"/>
          <p:nvPr>
            <p:ph idx="1" type="body"/>
          </p:nvPr>
        </p:nvSpPr>
        <p:spPr>
          <a:xfrm>
            <a:off x="1202925" y="1792875"/>
            <a:ext cx="9784200" cy="4425000"/>
          </a:xfrm>
          <a:prstGeom prst="rect">
            <a:avLst/>
          </a:prstGeom>
        </p:spPr>
        <p:txBody>
          <a:bodyPr anchorCtr="0" anchor="t" bIns="45700" lIns="91425" spcFirstLastPara="1" rIns="91425" wrap="square" tIns="45700">
            <a:noAutofit/>
          </a:bodyPr>
          <a:lstStyle/>
          <a:p>
            <a:pPr indent="0" lvl="0" marL="0" rtl="0" algn="l">
              <a:spcBef>
                <a:spcPts val="1200"/>
              </a:spcBef>
              <a:spcAft>
                <a:spcPts val="0"/>
              </a:spcAft>
              <a:buNone/>
            </a:pPr>
            <a:r>
              <a:rPr lang="en-GB" sz="2100" u="sng">
                <a:solidFill>
                  <a:schemeClr val="hlink"/>
                </a:solidFill>
                <a:hlinkClick r:id="rId3"/>
              </a:rPr>
              <a:t>https://www.officialcharts.com/getting-into-the-charts/how-the-charts-are-compiled/</a:t>
            </a:r>
            <a:endParaRPr sz="2100"/>
          </a:p>
          <a:p>
            <a:pPr indent="-361950" lvl="0" marL="457200" rtl="0" algn="l">
              <a:spcBef>
                <a:spcPts val="1200"/>
              </a:spcBef>
              <a:spcAft>
                <a:spcPts val="0"/>
              </a:spcAft>
              <a:buSzPts val="2100"/>
              <a:buChar char="▪"/>
            </a:pPr>
            <a:r>
              <a:rPr lang="en-GB" sz="2100"/>
              <a:t>In the past a CD album sold for £10, an artist would see approx. £2-4 from every sale</a:t>
            </a:r>
            <a:endParaRPr sz="2100"/>
          </a:p>
          <a:p>
            <a:pPr indent="0" lvl="0" marL="0" rtl="0" algn="l">
              <a:spcBef>
                <a:spcPts val="1200"/>
              </a:spcBef>
              <a:spcAft>
                <a:spcPts val="0"/>
              </a:spcAft>
              <a:buNone/>
            </a:pPr>
            <a:r>
              <a:rPr lang="en-GB" sz="2100" u="sng">
                <a:solidFill>
                  <a:schemeClr val="hlink"/>
                </a:solidFill>
                <a:hlinkClick r:id="rId4"/>
              </a:rPr>
              <a:t>https://www.bbc.co.uk/news/entertainment-arts-52652073</a:t>
            </a:r>
            <a:endParaRPr sz="2100"/>
          </a:p>
          <a:p>
            <a:pPr indent="0" lvl="0" marL="0" rtl="0" algn="l">
              <a:spcBef>
                <a:spcPts val="1200"/>
              </a:spcBef>
              <a:spcAft>
                <a:spcPts val="0"/>
              </a:spcAft>
              <a:buNone/>
            </a:pPr>
            <a:r>
              <a:t/>
            </a:r>
            <a:endParaRPr sz="2100"/>
          </a:p>
          <a:p>
            <a:pPr indent="0" lvl="0" marL="0" rtl="0" algn="l">
              <a:spcBef>
                <a:spcPts val="1200"/>
              </a:spcBef>
              <a:spcAft>
                <a:spcPts val="0"/>
              </a:spcAft>
              <a:buNone/>
            </a:pPr>
            <a:r>
              <a:rPr lang="en-GB" sz="2100" u="sng">
                <a:solidFill>
                  <a:schemeClr val="hlink"/>
                </a:solidFill>
                <a:hlinkClick r:id="rId5"/>
              </a:rPr>
              <a:t>https://soundcharts.com/blog/music-streaming-rates-payouts</a:t>
            </a:r>
            <a:endParaRPr sz="2100"/>
          </a:p>
          <a:p>
            <a:pPr indent="0" lvl="0" marL="0" rtl="0" algn="l">
              <a:spcBef>
                <a:spcPts val="1200"/>
              </a:spcBef>
              <a:spcAft>
                <a:spcPts val="0"/>
              </a:spcAft>
              <a:buNone/>
            </a:pPr>
            <a:r>
              <a:t/>
            </a:r>
            <a:endParaRPr sz="2100"/>
          </a:p>
          <a:p>
            <a:pPr indent="0" lvl="0" marL="0" rtl="0" algn="l">
              <a:spcBef>
                <a:spcPts val="1200"/>
              </a:spcBef>
              <a:spcAft>
                <a:spcPts val="0"/>
              </a:spcAft>
              <a:buNone/>
            </a:pPr>
            <a:r>
              <a:rPr lang="en-GB" sz="2100" u="sng">
                <a:solidFill>
                  <a:schemeClr val="hlink"/>
                </a:solidFill>
                <a:hlinkClick r:id="rId6"/>
              </a:rPr>
              <a:t>https://www.prescriptionmusicpruk.com/the-prescription/2016/7/22/how-to-make-sure-you-receive-the-radio-royalties-youre-owed#:~:text=PRS%20per%2Dplay%20payment%20examples&amp;text=BBC%20Radio%201%3A%20%C2%A313.63,Music%3A%20%C2%A35.25%20per%20minute</a:t>
            </a:r>
            <a:endParaRPr sz="2100"/>
          </a:p>
          <a:p>
            <a:pPr indent="0" lvl="0" marL="0" rtl="0" algn="l">
              <a:spcBef>
                <a:spcPts val="1200"/>
              </a:spcBef>
              <a:spcAft>
                <a:spcPts val="0"/>
              </a:spcAft>
              <a:buNone/>
            </a:pPr>
            <a:r>
              <a:rPr lang="en-GB" sz="1400">
                <a:solidFill>
                  <a:srgbClr val="202124"/>
                </a:solidFill>
                <a:highlight>
                  <a:srgbClr val="FFFFFF"/>
                </a:highlight>
                <a:latin typeface="Arial"/>
                <a:ea typeface="Arial"/>
                <a:cs typeface="Arial"/>
                <a:sym typeface="Arial"/>
              </a:rPr>
              <a:t>The synchronization fees charged by music publishers for major studio films are usually </a:t>
            </a:r>
            <a:r>
              <a:rPr b="1" lang="en-GB" sz="1400">
                <a:solidFill>
                  <a:srgbClr val="202124"/>
                </a:solidFill>
                <a:highlight>
                  <a:srgbClr val="FFFFFF"/>
                </a:highlight>
                <a:latin typeface="Arial"/>
                <a:ea typeface="Arial"/>
                <a:cs typeface="Arial"/>
                <a:sym typeface="Arial"/>
              </a:rPr>
              <a:t>between $15,000 and $60,000</a:t>
            </a:r>
            <a:r>
              <a:rPr lang="en-GB" sz="1400">
                <a:solidFill>
                  <a:srgbClr val="202124"/>
                </a:solidFill>
                <a:highlight>
                  <a:srgbClr val="FFFFFF"/>
                </a:highlight>
                <a:latin typeface="Arial"/>
                <a:ea typeface="Arial"/>
                <a:cs typeface="Arial"/>
                <a:sym typeface="Arial"/>
              </a:rPr>
              <a:t> (with the majority ranging from $20,000 to $45,000) but can be lower if the music budget is small or higher if the song is used several times in the motion picture, </a:t>
            </a:r>
            <a:endParaRPr sz="2400"/>
          </a:p>
          <a:p>
            <a:pPr indent="0" lvl="0" marL="0" rtl="0" algn="l">
              <a:spcBef>
                <a:spcPts val="1200"/>
              </a:spcBef>
              <a:spcAft>
                <a:spcPts val="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6"/>
          <p:cNvSpPr txBox="1"/>
          <p:nvPr>
            <p:ph type="title"/>
          </p:nvPr>
        </p:nvSpPr>
        <p:spPr>
          <a:xfrm>
            <a:off x="1202919" y="284176"/>
            <a:ext cx="9784200" cy="150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Performance...</a:t>
            </a:r>
            <a:endParaRPr/>
          </a:p>
        </p:txBody>
      </p:sp>
      <p:sp>
        <p:nvSpPr>
          <p:cNvPr id="109" name="Google Shape;109;p16"/>
          <p:cNvSpPr txBox="1"/>
          <p:nvPr>
            <p:ph idx="1" type="body"/>
          </p:nvPr>
        </p:nvSpPr>
        <p:spPr>
          <a:xfrm>
            <a:off x="1207000" y="1792875"/>
            <a:ext cx="6126600" cy="4442100"/>
          </a:xfrm>
          <a:prstGeom prst="rect">
            <a:avLst/>
          </a:prstGeom>
        </p:spPr>
        <p:txBody>
          <a:bodyPr anchorCtr="0" anchor="t" bIns="45700" lIns="91425" spcFirstLastPara="1" rIns="91425" wrap="square" tIns="45700">
            <a:noAutofit/>
          </a:bodyPr>
          <a:lstStyle/>
          <a:p>
            <a:pPr indent="-412750" lvl="0" marL="457200" rtl="0" algn="l">
              <a:spcBef>
                <a:spcPts val="1200"/>
              </a:spcBef>
              <a:spcAft>
                <a:spcPts val="0"/>
              </a:spcAft>
              <a:buSzPts val="2900"/>
              <a:buChar char="▪"/>
            </a:pPr>
            <a:r>
              <a:rPr lang="en-GB" sz="2900"/>
              <a:t>£50 average ticket price</a:t>
            </a:r>
            <a:endParaRPr sz="2900"/>
          </a:p>
          <a:p>
            <a:pPr indent="-412750" lvl="0" marL="457200" rtl="0" algn="l">
              <a:spcBef>
                <a:spcPts val="0"/>
              </a:spcBef>
              <a:spcAft>
                <a:spcPts val="0"/>
              </a:spcAft>
              <a:buSzPts val="2900"/>
              <a:buChar char="▪"/>
            </a:pPr>
            <a:r>
              <a:rPr lang="en-GB" sz="2900"/>
              <a:t>Average large stadium/arena 30,000</a:t>
            </a:r>
            <a:endParaRPr sz="2900"/>
          </a:p>
          <a:p>
            <a:pPr indent="0" lvl="0" marL="457200" rtl="0" algn="l">
              <a:spcBef>
                <a:spcPts val="1200"/>
              </a:spcBef>
              <a:spcAft>
                <a:spcPts val="0"/>
              </a:spcAft>
              <a:buNone/>
            </a:pPr>
            <a:r>
              <a:rPr lang="en-GB" sz="2900"/>
              <a:t>= £1.5 million a night</a:t>
            </a:r>
            <a:endParaRPr sz="2900"/>
          </a:p>
          <a:p>
            <a:pPr indent="-412750" lvl="0" marL="457200" rtl="0" algn="l">
              <a:spcBef>
                <a:spcPts val="1200"/>
              </a:spcBef>
              <a:spcAft>
                <a:spcPts val="0"/>
              </a:spcAft>
              <a:buSzPts val="2900"/>
              <a:buChar char="▪"/>
            </a:pPr>
            <a:r>
              <a:rPr lang="en-GB" sz="2900" u="sng">
                <a:solidFill>
                  <a:schemeClr val="hlink"/>
                </a:solidFill>
                <a:hlinkClick r:id="rId3"/>
              </a:rPr>
              <a:t>https://www.royaltyexchange.com/blog/costs-of-touring</a:t>
            </a:r>
            <a:endParaRPr sz="2900"/>
          </a:p>
          <a:p>
            <a:pPr indent="-412750" lvl="0" marL="457200" rtl="0" algn="l">
              <a:spcBef>
                <a:spcPts val="0"/>
              </a:spcBef>
              <a:spcAft>
                <a:spcPts val="0"/>
              </a:spcAft>
              <a:buSzPts val="2900"/>
              <a:buChar char="▪"/>
            </a:pPr>
            <a:r>
              <a:rPr lang="en-GB" sz="2900"/>
              <a:t>https://www.officialcharts.com/chart-news/sir-paul-mccartney-tops-sunday-times-2021-music-rich-list-as-calvin-harris-and-ed-sheeran-vault-into-top-10__33205/</a:t>
            </a:r>
            <a:endParaRPr sz="2900"/>
          </a:p>
          <a:p>
            <a:pPr indent="0" lvl="0" marL="457200" rtl="0" algn="l">
              <a:spcBef>
                <a:spcPts val="1200"/>
              </a:spcBef>
              <a:spcAft>
                <a:spcPts val="200"/>
              </a:spcAft>
              <a:buNone/>
            </a:pPr>
            <a:r>
              <a:t/>
            </a:r>
            <a:endParaRPr/>
          </a:p>
        </p:txBody>
      </p:sp>
      <p:sp>
        <p:nvSpPr>
          <p:cNvPr id="110" name="Google Shape;110;p16"/>
          <p:cNvSpPr txBox="1"/>
          <p:nvPr>
            <p:ph idx="2" type="body"/>
          </p:nvPr>
        </p:nvSpPr>
        <p:spPr>
          <a:xfrm>
            <a:off x="7789023" y="2147486"/>
            <a:ext cx="3200400" cy="3432300"/>
          </a:xfrm>
          <a:prstGeom prst="rect">
            <a:avLst/>
          </a:prstGeom>
        </p:spPr>
        <p:txBody>
          <a:bodyPr anchorCtr="0" anchor="t" bIns="45700" lIns="91425" spcFirstLastPara="1" rIns="91425" wrap="square" tIns="45700">
            <a:noAutofit/>
          </a:bodyPr>
          <a:lstStyle/>
          <a:p>
            <a:pPr indent="0" lvl="0" marL="0" rtl="0" algn="l">
              <a:spcBef>
                <a:spcPts val="1200"/>
              </a:spcBef>
              <a:spcAft>
                <a:spcPts val="200"/>
              </a:spcAft>
              <a:buNone/>
            </a:pPr>
            <a:r>
              <a:rPr lang="en-GB"/>
              <a:t>https://www.youtube.com/watch?v=c4-SAgfVLUY</a:t>
            </a:r>
            <a:endParaRPr/>
          </a:p>
        </p:txBody>
      </p:sp>
      <p:pic>
        <p:nvPicPr>
          <p:cNvPr descr="Coldplay - Viva La Vida (Live in São Paulo) is taken from the Live In São Paulo concert filmed on 7 and 8 November 2017, part of the Butterfly Package, which also includes the Live In Buenos Aires album and the A Head Full Of Dreams documentary. &#10;&#10;See more from the Live In São Paulo concert film/Butterly Package here: https://www.youtube.com/playlist?list=PLsvoYlzBrLFAIqH92bHXXP0KA9CeU0MP8 &#10;&#10;Coldplay - Viva La Vida is taken from the album Viva La Vida or Death and All His Friends released in 2008. &#10;&#10;Subscribe for more content from Coldplay:&#10;https://bit.ly/subscribecoldplay&#10;&#10;Listen to the album Viva La Vida or Death and All His Friends here: https://www.youtube.com/playlist?list=OLAK5uy_kIHwTLIf-YYAiY7zDOtt0dOwQYokBLHJM&#10;&#10;See more official videos from Coldplay here:&#10;https://www.youtube.com/playlist?list=PLsvoYlzBrLFAJd4hNQSHw1lYjDKeQB_iU&#10;&#10;FOLLOW COLDPLAY&#10;Website: http://www.coldplay.com &#10;Instagram: http://instagram.com/coldplay&#10;Twitter: https://twitter.com/coldplay&#10;Facebook: https://www.facebook.com/coldplay&#10;Tiktok: https://www.tiktok.com/@coldplay&#10;Spotify: https://bit.ly/coldplayspotify&#10;Tumblr: http://coldplay.tumblr.com/&#10;VK: https://vk.com/coldplay&#10;&#10;🌙☀️&#10;&#10;ABOUT COLDPLAY&#10;Since forming at university in London, Coldplay have gone on to become one of the planet’s most popular acts, selling more than 100 million copies of their eight Number One albums, which have spawned a string of hits including Yellow, Clocks, Fix You, Paradise, Viva La Vida, A Sky Full Of Stars, Hymn For The Weekend, Adventure Of A Lifetime, Orphans and, most recently, Higher Power. &#10;&#10;#Coldplay #VivaLaVida #ColdplayLive" id="111" name="Google Shape;111;p16" title="Coldplay - Viva La Vida (Live In São Paulo)">
            <a:hlinkClick r:id="rId4"/>
          </p:cNvPr>
          <p:cNvPicPr preferRelativeResize="0"/>
          <p:nvPr/>
        </p:nvPicPr>
        <p:blipFill>
          <a:blip r:embed="rId5">
            <a:alphaModFix/>
          </a:blip>
          <a:stretch>
            <a:fillRect/>
          </a:stretch>
        </p:blipFill>
        <p:spPr>
          <a:xfrm>
            <a:off x="7789025" y="579725"/>
            <a:ext cx="3537850" cy="2653400"/>
          </a:xfrm>
          <a:prstGeom prst="rect">
            <a:avLst/>
          </a:prstGeom>
          <a:noFill/>
          <a:ln>
            <a:noFill/>
          </a:ln>
        </p:spPr>
      </p:pic>
      <p:pic>
        <p:nvPicPr>
          <p:cNvPr id="112" name="Google Shape;112;p16" title="Ed Sheeran - Bloodstream (Live at The BRIT Awards 2015)">
            <a:hlinkClick r:id="rId6"/>
          </p:cNvPr>
          <p:cNvPicPr preferRelativeResize="0"/>
          <p:nvPr/>
        </p:nvPicPr>
        <p:blipFill>
          <a:blip r:embed="rId7">
            <a:alphaModFix/>
          </a:blip>
          <a:stretch>
            <a:fillRect/>
          </a:stretch>
        </p:blipFill>
        <p:spPr>
          <a:xfrm>
            <a:off x="7507050" y="3429000"/>
            <a:ext cx="4002974" cy="3002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txBox="1"/>
          <p:nvPr>
            <p:ph type="ctrTitle"/>
          </p:nvPr>
        </p:nvSpPr>
        <p:spPr>
          <a:xfrm>
            <a:off x="365759" y="2166364"/>
            <a:ext cx="11471700" cy="1739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t>Notes from documentary:</a:t>
            </a:r>
            <a:endParaRPr/>
          </a:p>
        </p:txBody>
      </p:sp>
      <p:sp>
        <p:nvSpPr>
          <p:cNvPr id="118" name="Google Shape;118;p17"/>
          <p:cNvSpPr txBox="1"/>
          <p:nvPr>
            <p:ph idx="1" type="subTitle"/>
          </p:nvPr>
        </p:nvSpPr>
        <p:spPr>
          <a:xfrm>
            <a:off x="1524000" y="3996250"/>
            <a:ext cx="9144000" cy="1309200"/>
          </a:xfrm>
          <a:prstGeom prst="rect">
            <a:avLst/>
          </a:prstGeom>
        </p:spPr>
        <p:txBody>
          <a:bodyPr anchorCtr="0" anchor="t" bIns="45700" lIns="91425" spcFirstLastPara="1" rIns="91425" wrap="square" tIns="45700">
            <a:noAutofit/>
          </a:bodyPr>
          <a:lstStyle/>
          <a:p>
            <a:pPr indent="0" lvl="0" marL="0" rtl="0" algn="ctr">
              <a:spcBef>
                <a:spcPts val="1200"/>
              </a:spcBef>
              <a:spcAft>
                <a:spcPts val="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114301" y="214326"/>
            <a:ext cx="3467100" cy="404343"/>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chemeClr val="dk2"/>
              </a:buClr>
              <a:buSzPts val="3600"/>
              <a:buFont typeface="Corbel"/>
              <a:buNone/>
            </a:pPr>
            <a:r>
              <a:rPr lang="en-GB" sz="3600"/>
              <a:t>RADIOHEAD </a:t>
            </a:r>
            <a:endParaRPr sz="3600"/>
          </a:p>
        </p:txBody>
      </p:sp>
      <p:sp>
        <p:nvSpPr>
          <p:cNvPr id="124" name="Google Shape;124;p18"/>
          <p:cNvSpPr txBox="1"/>
          <p:nvPr>
            <p:ph idx="1" type="body"/>
          </p:nvPr>
        </p:nvSpPr>
        <p:spPr>
          <a:xfrm>
            <a:off x="114300" y="618669"/>
            <a:ext cx="12547598" cy="4206240"/>
          </a:xfrm>
          <a:prstGeom prst="rect">
            <a:avLst/>
          </a:prstGeom>
          <a:noFill/>
          <a:ln>
            <a:noFill/>
          </a:ln>
        </p:spPr>
        <p:txBody>
          <a:bodyPr anchorCtr="0" anchor="t" bIns="45700" lIns="91425" spcFirstLastPara="1" rIns="91425" wrap="square" tIns="45700">
            <a:noAutofit/>
          </a:bodyPr>
          <a:lstStyle/>
          <a:p>
            <a:pPr indent="-182880" lvl="0" marL="182880" rtl="0" algn="l">
              <a:lnSpc>
                <a:spcPct val="90000"/>
              </a:lnSpc>
              <a:spcBef>
                <a:spcPts val="0"/>
              </a:spcBef>
              <a:spcAft>
                <a:spcPts val="0"/>
              </a:spcAft>
              <a:buSzPts val="2200"/>
              <a:buChar char="▪"/>
            </a:pPr>
            <a:r>
              <a:rPr lang="en-GB">
                <a:solidFill>
                  <a:srgbClr val="00B0F0"/>
                </a:solidFill>
              </a:rPr>
              <a:t>The rise of digital music gave Radiohead the opportunity to challenge the status quo and try a new business model.  At the end of their contract with EMI in 2007, they released their new album – ‘In Rainbows’ over  the internet themselves and told fans to pay what they thought it was worth…</a:t>
            </a:r>
            <a:r>
              <a:rPr lang="en-GB"/>
              <a:t>worth…</a:t>
            </a:r>
            <a:endParaRPr/>
          </a:p>
        </p:txBody>
      </p:sp>
      <p:pic>
        <p:nvPicPr>
          <p:cNvPr id="125" name="Google Shape;125;p18"/>
          <p:cNvPicPr preferRelativeResize="0"/>
          <p:nvPr/>
        </p:nvPicPr>
        <p:blipFill rotWithShape="1">
          <a:blip r:embed="rId3">
            <a:alphaModFix/>
          </a:blip>
          <a:srcRect b="27214" l="20520" r="18437" t="22917"/>
          <a:stretch/>
        </p:blipFill>
        <p:spPr>
          <a:xfrm>
            <a:off x="215900" y="1929309"/>
            <a:ext cx="3365501" cy="2199636"/>
          </a:xfrm>
          <a:prstGeom prst="rect">
            <a:avLst/>
          </a:prstGeom>
          <a:noFill/>
          <a:ln>
            <a:noFill/>
          </a:ln>
        </p:spPr>
      </p:pic>
      <p:pic>
        <p:nvPicPr>
          <p:cNvPr id="126" name="Google Shape;126;p18"/>
          <p:cNvPicPr preferRelativeResize="0"/>
          <p:nvPr/>
        </p:nvPicPr>
        <p:blipFill rotWithShape="1">
          <a:blip r:embed="rId4">
            <a:alphaModFix/>
          </a:blip>
          <a:srcRect b="52734" l="12707" r="47500" t="16667"/>
          <a:stretch/>
        </p:blipFill>
        <p:spPr>
          <a:xfrm>
            <a:off x="3683001" y="1911803"/>
            <a:ext cx="3136899" cy="2180949"/>
          </a:xfrm>
          <a:prstGeom prst="rect">
            <a:avLst/>
          </a:prstGeom>
          <a:noFill/>
          <a:ln>
            <a:noFill/>
          </a:ln>
        </p:spPr>
      </p:pic>
      <p:pic>
        <p:nvPicPr>
          <p:cNvPr id="127" name="Google Shape;127;p18"/>
          <p:cNvPicPr preferRelativeResize="0"/>
          <p:nvPr/>
        </p:nvPicPr>
        <p:blipFill rotWithShape="1">
          <a:blip r:embed="rId5">
            <a:alphaModFix/>
          </a:blip>
          <a:srcRect b="0" l="0" r="0" t="0"/>
          <a:stretch/>
        </p:blipFill>
        <p:spPr>
          <a:xfrm>
            <a:off x="7669550" y="1777999"/>
            <a:ext cx="4081126" cy="4965971"/>
          </a:xfrm>
          <a:prstGeom prst="rect">
            <a:avLst/>
          </a:prstGeom>
          <a:noFill/>
          <a:ln>
            <a:noFill/>
          </a:ln>
        </p:spPr>
      </p:pic>
      <p:sp>
        <p:nvSpPr>
          <p:cNvPr id="128" name="Google Shape;128;p18"/>
          <p:cNvSpPr txBox="1"/>
          <p:nvPr/>
        </p:nvSpPr>
        <p:spPr>
          <a:xfrm>
            <a:off x="342900" y="4660900"/>
            <a:ext cx="6477000" cy="184665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lt1"/>
                </a:solidFill>
                <a:latin typeface="Corbel"/>
                <a:ea typeface="Corbel"/>
                <a:cs typeface="Corbel"/>
                <a:sym typeface="Corbel"/>
              </a:rPr>
              <a:t>The pioneering move was a critical AND commercial success. ‘In Rainbows’ </a:t>
            </a:r>
            <a:r>
              <a:rPr b="1" i="0" lang="en-GB" sz="2400" u="none" cap="none" strike="noStrike">
                <a:solidFill>
                  <a:schemeClr val="lt1"/>
                </a:solidFill>
                <a:latin typeface="Corbel"/>
                <a:ea typeface="Corbel"/>
                <a:cs typeface="Corbel"/>
                <a:sym typeface="Corbel"/>
              </a:rPr>
              <a:t>earned them more digital income </a:t>
            </a:r>
            <a:r>
              <a:rPr b="0" i="0" lang="en-GB" sz="1800" u="none" cap="none" strike="noStrike">
                <a:solidFill>
                  <a:schemeClr val="lt1"/>
                </a:solidFill>
                <a:latin typeface="Corbel"/>
                <a:ea typeface="Corbel"/>
                <a:cs typeface="Corbel"/>
                <a:sym typeface="Corbel"/>
              </a:rPr>
              <a:t>than all their other albums combined and stunned the entire industry…</a:t>
            </a:r>
            <a:endParaRPr/>
          </a:p>
          <a:p>
            <a:pPr indent="0" lvl="0" marL="0" marR="0" rtl="0" algn="l">
              <a:spcBef>
                <a:spcPts val="0"/>
              </a:spcBef>
              <a:spcAft>
                <a:spcPts val="0"/>
              </a:spcAft>
              <a:buNone/>
            </a:pPr>
            <a:r>
              <a:t/>
            </a:r>
            <a:endParaRPr sz="1800">
              <a:solidFill>
                <a:schemeClr val="lt1"/>
              </a:solidFill>
              <a:latin typeface="Corbel"/>
              <a:ea typeface="Corbel"/>
              <a:cs typeface="Corbel"/>
              <a:sym typeface="Corbel"/>
            </a:endParaRPr>
          </a:p>
          <a:p>
            <a:pPr indent="0" lvl="0" marL="0" marR="0" rtl="0" algn="l">
              <a:spcBef>
                <a:spcPts val="0"/>
              </a:spcBef>
              <a:spcAft>
                <a:spcPts val="0"/>
              </a:spcAft>
              <a:buNone/>
            </a:pPr>
            <a:r>
              <a:t/>
            </a:r>
            <a:endParaRPr sz="1800">
              <a:solidFill>
                <a:schemeClr val="lt1"/>
              </a:solidFill>
              <a:latin typeface="Corbel"/>
              <a:ea typeface="Corbel"/>
              <a:cs typeface="Corbel"/>
              <a:sym typeface="Corbel"/>
            </a:endParaRPr>
          </a:p>
          <a:p>
            <a:pPr indent="0" lvl="0" marL="0" marR="0" rtl="0" algn="l">
              <a:spcBef>
                <a:spcPts val="0"/>
              </a:spcBef>
              <a:spcAft>
                <a:spcPts val="0"/>
              </a:spcAft>
              <a:buNone/>
            </a:pPr>
            <a:r>
              <a:t/>
            </a:r>
            <a:endParaRPr sz="1800">
              <a:solidFill>
                <a:schemeClr val="lt1"/>
              </a:solidFill>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txBox="1"/>
          <p:nvPr>
            <p:ph type="title"/>
          </p:nvPr>
        </p:nvSpPr>
        <p:spPr>
          <a:xfrm>
            <a:off x="-642210" y="258109"/>
            <a:ext cx="9784080" cy="150876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chemeClr val="dk2"/>
              </a:buClr>
              <a:buSzPts val="4000"/>
              <a:buFont typeface="Corbel"/>
              <a:buNone/>
            </a:pPr>
            <a:r>
              <a:rPr lang="en-GB"/>
              <a:t>       </a:t>
            </a:r>
            <a:endParaRPr/>
          </a:p>
        </p:txBody>
      </p:sp>
      <p:sp>
        <p:nvSpPr>
          <p:cNvPr id="134" name="Google Shape;134;p19"/>
          <p:cNvSpPr txBox="1"/>
          <p:nvPr>
            <p:ph idx="1" type="body"/>
          </p:nvPr>
        </p:nvSpPr>
        <p:spPr>
          <a:xfrm>
            <a:off x="175852" y="2023882"/>
            <a:ext cx="11531600" cy="4206240"/>
          </a:xfrm>
          <a:prstGeom prst="rect">
            <a:avLst/>
          </a:prstGeom>
          <a:noFill/>
          <a:ln>
            <a:noFill/>
          </a:ln>
        </p:spPr>
        <p:txBody>
          <a:bodyPr anchorCtr="0" anchor="t" bIns="45700" lIns="91425" spcFirstLastPara="1" rIns="91425" wrap="square" tIns="45700">
            <a:noAutofit/>
          </a:bodyPr>
          <a:lstStyle/>
          <a:p>
            <a:pPr indent="-182880" lvl="0" marL="182880" rtl="0" algn="l">
              <a:lnSpc>
                <a:spcPct val="90000"/>
              </a:lnSpc>
              <a:spcBef>
                <a:spcPts val="0"/>
              </a:spcBef>
              <a:spcAft>
                <a:spcPts val="0"/>
              </a:spcAft>
              <a:buSzPts val="1600"/>
              <a:buChar char="▪"/>
            </a:pPr>
            <a:r>
              <a:rPr lang="en-GB" sz="1600">
                <a:latin typeface="Malgun Gothic"/>
                <a:ea typeface="Malgun Gothic"/>
                <a:cs typeface="Malgun Gothic"/>
                <a:sym typeface="Malgun Gothic"/>
              </a:rPr>
              <a:t>Allows more artists and writers to </a:t>
            </a:r>
            <a:r>
              <a:rPr b="1" lang="en-GB" sz="1600">
                <a:latin typeface="Malgun Gothic"/>
                <a:ea typeface="Malgun Gothic"/>
                <a:cs typeface="Malgun Gothic"/>
                <a:sym typeface="Malgun Gothic"/>
              </a:rPr>
              <a:t>bypass the traditional industry model- a real threat to the traditional major record labels.</a:t>
            </a:r>
            <a:endParaRPr/>
          </a:p>
          <a:p>
            <a:pPr indent="-182880" lvl="0" marL="182880" rtl="0" algn="l">
              <a:lnSpc>
                <a:spcPct val="90000"/>
              </a:lnSpc>
              <a:spcBef>
                <a:spcPts val="1400"/>
              </a:spcBef>
              <a:spcAft>
                <a:spcPts val="0"/>
              </a:spcAft>
              <a:buSzPts val="1600"/>
              <a:buChar char="▪"/>
            </a:pPr>
            <a:r>
              <a:rPr b="1" lang="en-GB" sz="1600">
                <a:solidFill>
                  <a:srgbClr val="FFFF00"/>
                </a:solidFill>
                <a:latin typeface="Malgun Gothic"/>
                <a:ea typeface="Malgun Gothic"/>
                <a:cs typeface="Malgun Gothic"/>
                <a:sym typeface="Malgun Gothic"/>
              </a:rPr>
              <a:t>Mission: To take the music industry into the digital age</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Transparent, open and fair- a revolution</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Music downloads started to give way to a proliferation of streaming sites, like Deezer and Spotify – </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Kobalt tells artists what they were being paid , chase rights percentages, monitor every digital download of a song and collects micropayments from every pay on a streaming site protecting the artist and giving them revenue…</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Represents over 8000 artists and bands- through their superior software they can track all the music of an artist across multiple sites.</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$1/4bn turnover</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KOBALT ARE PROVIDING FACILITIES FOR ARTISTS TO RECORD AND DISTRIBUTE THEIR MUSIC, THE MAJOR DIFFERENCE BETWEEN THEM AND A RECORDING STUDIO IS THAT THE ARTISTS GET TO </a:t>
            </a:r>
            <a:r>
              <a:rPr lang="en-GB" sz="1600">
                <a:solidFill>
                  <a:srgbClr val="FFFF00"/>
                </a:solidFill>
                <a:latin typeface="Malgun Gothic"/>
                <a:ea typeface="Malgun Gothic"/>
                <a:cs typeface="Malgun Gothic"/>
                <a:sym typeface="Malgun Gothic"/>
              </a:rPr>
              <a:t>KEEP THE RIGHTS TO THEIR OWN MUSIC</a:t>
            </a:r>
            <a:r>
              <a:rPr lang="en-GB" sz="1600">
                <a:latin typeface="Malgun Gothic"/>
                <a:ea typeface="Malgun Gothic"/>
                <a:cs typeface="Malgun Gothic"/>
                <a:sym typeface="Malgun Gothic"/>
              </a:rPr>
              <a:t>…</a:t>
            </a:r>
            <a:endParaRPr/>
          </a:p>
          <a:p>
            <a:pPr indent="-182880" lvl="0" marL="182880" rtl="0" algn="l">
              <a:lnSpc>
                <a:spcPct val="90000"/>
              </a:lnSpc>
              <a:spcBef>
                <a:spcPts val="1400"/>
              </a:spcBef>
              <a:spcAft>
                <a:spcPts val="0"/>
              </a:spcAft>
              <a:buSzPts val="1600"/>
              <a:buChar char="▪"/>
            </a:pPr>
            <a:r>
              <a:rPr lang="en-GB" sz="1600">
                <a:latin typeface="Malgun Gothic"/>
                <a:ea typeface="Malgun Gothic"/>
                <a:cs typeface="Malgun Gothic"/>
                <a:sym typeface="Malgun Gothic"/>
              </a:rPr>
              <a:t>Yet to break a new act into the mainstream…  RECORD  COMPANIES ARE </a:t>
            </a:r>
            <a:r>
              <a:rPr b="1" i="1" lang="en-GB" sz="1600">
                <a:solidFill>
                  <a:srgbClr val="FFFF00"/>
                </a:solidFill>
                <a:latin typeface="Malgun Gothic"/>
                <a:ea typeface="Malgun Gothic"/>
                <a:cs typeface="Malgun Gothic"/>
                <a:sym typeface="Malgun Gothic"/>
              </a:rPr>
              <a:t>BETTER</a:t>
            </a:r>
            <a:r>
              <a:rPr b="1" i="1" lang="en-GB" sz="1600">
                <a:latin typeface="Malgun Gothic"/>
                <a:ea typeface="Malgun Gothic"/>
                <a:cs typeface="Malgun Gothic"/>
                <a:sym typeface="Malgun Gothic"/>
              </a:rPr>
              <a:t> </a:t>
            </a:r>
            <a:r>
              <a:rPr lang="en-GB" sz="1600">
                <a:latin typeface="Malgun Gothic"/>
                <a:ea typeface="Malgun Gothic"/>
                <a:cs typeface="Malgun Gothic"/>
                <a:sym typeface="Malgun Gothic"/>
              </a:rPr>
              <a:t>AT MOULDING AND DEVELOPING ARTISTS AS THEY HAVE THE CASH TO SUPPORT THEM WHILE THEY DEVELOP THEIR MUSIC…</a:t>
            </a:r>
            <a:endParaRPr/>
          </a:p>
          <a:p>
            <a:pPr indent="-81279" lvl="0" marL="182880" rtl="0" algn="l">
              <a:lnSpc>
                <a:spcPct val="90000"/>
              </a:lnSpc>
              <a:spcBef>
                <a:spcPts val="1400"/>
              </a:spcBef>
              <a:spcAft>
                <a:spcPts val="0"/>
              </a:spcAft>
              <a:buSzPts val="1600"/>
              <a:buNone/>
            </a:pPr>
            <a:r>
              <a:t/>
            </a:r>
            <a:endParaRPr sz="1600">
              <a:latin typeface="Malgun Gothic"/>
              <a:ea typeface="Malgun Gothic"/>
              <a:cs typeface="Malgun Gothic"/>
              <a:sym typeface="Malgun Gothic"/>
            </a:endParaRPr>
          </a:p>
        </p:txBody>
      </p:sp>
      <p:pic>
        <p:nvPicPr>
          <p:cNvPr id="135" name="Google Shape;135;p19"/>
          <p:cNvPicPr preferRelativeResize="0"/>
          <p:nvPr/>
        </p:nvPicPr>
        <p:blipFill rotWithShape="1">
          <a:blip r:embed="rId3">
            <a:alphaModFix/>
          </a:blip>
          <a:srcRect b="0" l="0" r="0" t="0"/>
          <a:stretch/>
        </p:blipFill>
        <p:spPr>
          <a:xfrm>
            <a:off x="175852" y="338119"/>
            <a:ext cx="5372100" cy="1428750"/>
          </a:xfrm>
          <a:prstGeom prst="rect">
            <a:avLst/>
          </a:prstGeom>
          <a:noFill/>
          <a:ln>
            <a:noFill/>
          </a:ln>
        </p:spPr>
      </p:pic>
      <p:pic>
        <p:nvPicPr>
          <p:cNvPr id="136" name="Google Shape;136;p19"/>
          <p:cNvPicPr preferRelativeResize="0"/>
          <p:nvPr/>
        </p:nvPicPr>
        <p:blipFill rotWithShape="1">
          <a:blip r:embed="rId4">
            <a:alphaModFix/>
          </a:blip>
          <a:srcRect b="0" l="0" r="0" t="0"/>
          <a:stretch/>
        </p:blipFill>
        <p:spPr>
          <a:xfrm>
            <a:off x="9568542" y="1"/>
            <a:ext cx="2633410" cy="197505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ph type="title"/>
          </p:nvPr>
        </p:nvSpPr>
        <p:spPr>
          <a:xfrm>
            <a:off x="1202919" y="284176"/>
            <a:ext cx="9784080" cy="150876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chemeClr val="dk2"/>
              </a:buClr>
              <a:buSzPts val="4000"/>
              <a:buFont typeface="Corbel"/>
              <a:buNone/>
            </a:pPr>
            <a:r>
              <a:rPr lang="en-GB"/>
              <a:t>SONY MUSIC</a:t>
            </a:r>
            <a:endParaRPr/>
          </a:p>
        </p:txBody>
      </p:sp>
      <p:sp>
        <p:nvSpPr>
          <p:cNvPr id="142" name="Google Shape;142;p20"/>
          <p:cNvSpPr txBox="1"/>
          <p:nvPr>
            <p:ph idx="1" type="body"/>
          </p:nvPr>
        </p:nvSpPr>
        <p:spPr>
          <a:xfrm>
            <a:off x="1202919" y="2011680"/>
            <a:ext cx="3635781" cy="4206240"/>
          </a:xfrm>
          <a:prstGeom prst="rect">
            <a:avLst/>
          </a:prstGeom>
          <a:noFill/>
          <a:ln>
            <a:noFill/>
          </a:ln>
        </p:spPr>
        <p:txBody>
          <a:bodyPr anchorCtr="0" anchor="t" bIns="45700" lIns="91425" spcFirstLastPara="1" rIns="91425" wrap="square" tIns="45700">
            <a:noAutofit/>
          </a:bodyPr>
          <a:lstStyle/>
          <a:p>
            <a:pPr indent="-182880" lvl="0" marL="182880" rtl="0" algn="l">
              <a:lnSpc>
                <a:spcPct val="90000"/>
              </a:lnSpc>
              <a:spcBef>
                <a:spcPts val="0"/>
              </a:spcBef>
              <a:spcAft>
                <a:spcPts val="0"/>
              </a:spcAft>
              <a:buSzPts val="2200"/>
              <a:buChar char="▪"/>
            </a:pPr>
            <a:r>
              <a:rPr lang="en-GB"/>
              <a:t>Back catalogue over $1bn in revenue every year</a:t>
            </a:r>
            <a:endParaRPr/>
          </a:p>
          <a:p>
            <a:pPr indent="-182880" lvl="0" marL="182880" rtl="0" algn="l">
              <a:lnSpc>
                <a:spcPct val="90000"/>
              </a:lnSpc>
              <a:spcBef>
                <a:spcPts val="1400"/>
              </a:spcBef>
              <a:spcAft>
                <a:spcPts val="0"/>
              </a:spcAft>
              <a:buSzPts val="2200"/>
              <a:buChar char="▪"/>
            </a:pPr>
            <a:r>
              <a:rPr lang="en-GB"/>
              <a:t>This allows investment into new talent</a:t>
            </a:r>
            <a:endParaRPr/>
          </a:p>
          <a:p>
            <a:pPr indent="-182880" lvl="0" marL="182880" rtl="0" algn="l">
              <a:lnSpc>
                <a:spcPct val="90000"/>
              </a:lnSpc>
              <a:spcBef>
                <a:spcPts val="1400"/>
              </a:spcBef>
              <a:spcAft>
                <a:spcPts val="0"/>
              </a:spcAft>
              <a:buSzPts val="2200"/>
              <a:buChar char="▪"/>
            </a:pPr>
            <a:r>
              <a:rPr lang="en-GB"/>
              <a:t>A </a:t>
            </a:r>
            <a:r>
              <a:rPr b="1" lang="en-GB">
                <a:solidFill>
                  <a:srgbClr val="FFFF00"/>
                </a:solidFill>
              </a:rPr>
              <a:t>virtuous circle </a:t>
            </a:r>
            <a:r>
              <a:rPr lang="en-GB"/>
              <a:t>as the funds generated by back catalogues create new artists whose successful back catalogues then go onto earn…</a:t>
            </a:r>
            <a:endParaRPr/>
          </a:p>
        </p:txBody>
      </p:sp>
      <p:pic>
        <p:nvPicPr>
          <p:cNvPr id="143" name="Google Shape;143;p20"/>
          <p:cNvPicPr preferRelativeResize="0"/>
          <p:nvPr/>
        </p:nvPicPr>
        <p:blipFill rotWithShape="1">
          <a:blip r:embed="rId3">
            <a:alphaModFix/>
          </a:blip>
          <a:srcRect b="0" l="0" r="0" t="0"/>
          <a:stretch/>
        </p:blipFill>
        <p:spPr>
          <a:xfrm>
            <a:off x="9139356" y="284176"/>
            <a:ext cx="2999522" cy="2357437"/>
          </a:xfrm>
          <a:prstGeom prst="rect">
            <a:avLst/>
          </a:prstGeom>
          <a:noFill/>
          <a:ln>
            <a:noFill/>
          </a:ln>
        </p:spPr>
      </p:pic>
      <p:pic>
        <p:nvPicPr>
          <p:cNvPr id="144" name="Google Shape;144;p20"/>
          <p:cNvPicPr preferRelativeResize="0"/>
          <p:nvPr/>
        </p:nvPicPr>
        <p:blipFill rotWithShape="1">
          <a:blip r:embed="rId4">
            <a:alphaModFix/>
          </a:blip>
          <a:srcRect b="0" l="0" r="0" t="0"/>
          <a:stretch/>
        </p:blipFill>
        <p:spPr>
          <a:xfrm>
            <a:off x="5395119" y="4936911"/>
            <a:ext cx="2628900" cy="1743075"/>
          </a:xfrm>
          <a:prstGeom prst="rect">
            <a:avLst/>
          </a:prstGeom>
          <a:noFill/>
          <a:ln>
            <a:noFill/>
          </a:ln>
        </p:spPr>
      </p:pic>
      <p:pic>
        <p:nvPicPr>
          <p:cNvPr id="145" name="Google Shape;145;p20"/>
          <p:cNvPicPr preferRelativeResize="0"/>
          <p:nvPr/>
        </p:nvPicPr>
        <p:blipFill rotWithShape="1">
          <a:blip r:embed="rId5">
            <a:alphaModFix/>
          </a:blip>
          <a:srcRect b="0" l="0" r="0" t="0"/>
          <a:stretch/>
        </p:blipFill>
        <p:spPr>
          <a:xfrm>
            <a:off x="4838700" y="3037449"/>
            <a:ext cx="4025900" cy="1526487"/>
          </a:xfrm>
          <a:prstGeom prst="rect">
            <a:avLst/>
          </a:prstGeom>
          <a:noFill/>
          <a:ln>
            <a:noFill/>
          </a:ln>
        </p:spPr>
      </p:pic>
      <p:pic>
        <p:nvPicPr>
          <p:cNvPr id="146" name="Google Shape;146;p20"/>
          <p:cNvPicPr preferRelativeResize="0"/>
          <p:nvPr/>
        </p:nvPicPr>
        <p:blipFill rotWithShape="1">
          <a:blip r:embed="rId6">
            <a:alphaModFix/>
          </a:blip>
          <a:srcRect b="0" l="0" r="0" t="0"/>
          <a:stretch/>
        </p:blipFill>
        <p:spPr>
          <a:xfrm>
            <a:off x="6523037" y="461493"/>
            <a:ext cx="2143125" cy="2143125"/>
          </a:xfrm>
          <a:prstGeom prst="rect">
            <a:avLst/>
          </a:prstGeom>
          <a:noFill/>
          <a:ln>
            <a:noFill/>
          </a:ln>
        </p:spPr>
      </p:pic>
      <p:pic>
        <p:nvPicPr>
          <p:cNvPr id="147" name="Google Shape;147;p20"/>
          <p:cNvPicPr preferRelativeResize="0"/>
          <p:nvPr/>
        </p:nvPicPr>
        <p:blipFill rotWithShape="1">
          <a:blip r:embed="rId7">
            <a:alphaModFix/>
          </a:blip>
          <a:srcRect b="0" l="0" r="0" t="0"/>
          <a:stretch/>
        </p:blipFill>
        <p:spPr>
          <a:xfrm>
            <a:off x="8864600" y="4789605"/>
            <a:ext cx="2857500" cy="1600200"/>
          </a:xfrm>
          <a:prstGeom prst="rect">
            <a:avLst/>
          </a:prstGeom>
          <a:noFill/>
          <a:ln>
            <a:noFill/>
          </a:ln>
        </p:spPr>
      </p:pic>
      <p:pic>
        <p:nvPicPr>
          <p:cNvPr id="148" name="Google Shape;148;p20"/>
          <p:cNvPicPr preferRelativeResize="0"/>
          <p:nvPr/>
        </p:nvPicPr>
        <p:blipFill rotWithShape="1">
          <a:blip r:embed="rId8">
            <a:alphaModFix/>
          </a:blip>
          <a:srcRect b="0" l="0" r="0" t="0"/>
          <a:stretch/>
        </p:blipFill>
        <p:spPr>
          <a:xfrm>
            <a:off x="9139356" y="2658862"/>
            <a:ext cx="2733675" cy="1676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1"/>
          <p:cNvSpPr txBox="1"/>
          <p:nvPr>
            <p:ph type="title"/>
          </p:nvPr>
        </p:nvSpPr>
        <p:spPr>
          <a:xfrm>
            <a:off x="1667400" y="305325"/>
            <a:ext cx="10244100" cy="8916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rgbClr val="00B0F0"/>
              </a:buClr>
              <a:buSzPts val="4000"/>
              <a:buFont typeface="Corbel"/>
              <a:buNone/>
            </a:pPr>
            <a:r>
              <a:rPr lang="en-GB">
                <a:solidFill>
                  <a:srgbClr val="00B0F0"/>
                </a:solidFill>
              </a:rPr>
              <a:t>SONY CELEBRATES A YEAR AT #1 IN THE UK</a:t>
            </a:r>
            <a:endParaRPr>
              <a:solidFill>
                <a:srgbClr val="00B0F0"/>
              </a:solidFill>
            </a:endParaRPr>
          </a:p>
        </p:txBody>
      </p:sp>
      <p:sp>
        <p:nvSpPr>
          <p:cNvPr id="154" name="Google Shape;154;p21"/>
          <p:cNvSpPr txBox="1"/>
          <p:nvPr>
            <p:ph idx="1" type="body"/>
          </p:nvPr>
        </p:nvSpPr>
        <p:spPr>
          <a:xfrm>
            <a:off x="0" y="1275325"/>
            <a:ext cx="6417000" cy="5582700"/>
          </a:xfrm>
          <a:prstGeom prst="rect">
            <a:avLst/>
          </a:prstGeom>
          <a:solidFill>
            <a:schemeClr val="dk2"/>
          </a:solidFill>
          <a:ln>
            <a:noFill/>
          </a:ln>
        </p:spPr>
        <p:txBody>
          <a:bodyPr anchorCtr="0" anchor="t" bIns="45700" lIns="91425" spcFirstLastPara="1" rIns="91425" wrap="square" tIns="45700">
            <a:noAutofit/>
          </a:bodyPr>
          <a:lstStyle/>
          <a:p>
            <a:pPr indent="-182880" lvl="0" marL="182880" rtl="0" algn="l">
              <a:lnSpc>
                <a:spcPct val="70000"/>
              </a:lnSpc>
              <a:spcBef>
                <a:spcPts val="0"/>
              </a:spcBef>
              <a:spcAft>
                <a:spcPts val="0"/>
              </a:spcAft>
              <a:buSzPts val="1704"/>
              <a:buChar char="▪"/>
            </a:pPr>
            <a:r>
              <a:rPr lang="en-GB" sz="1704"/>
              <a:t>Sony/ATV Music Publishing is celebrating a full year at No.1 on the UK singles chart, having published or co-published </a:t>
            </a:r>
            <a:r>
              <a:rPr lang="en-GB" sz="1704">
                <a:solidFill>
                  <a:srgbClr val="FFFF00"/>
                </a:solidFill>
              </a:rPr>
              <a:t>every chart-topper for the past 12 months</a:t>
            </a:r>
            <a:r>
              <a:rPr lang="en-GB" sz="1704"/>
              <a:t>.</a:t>
            </a:r>
            <a:endParaRPr/>
          </a:p>
          <a:p>
            <a:pPr indent="-182880" lvl="0" marL="182880" rtl="0" algn="l">
              <a:lnSpc>
                <a:spcPct val="70000"/>
              </a:lnSpc>
              <a:spcBef>
                <a:spcPts val="1400"/>
              </a:spcBef>
              <a:spcAft>
                <a:spcPts val="0"/>
              </a:spcAft>
              <a:buSzPts val="1704"/>
              <a:buChar char="▪"/>
            </a:pPr>
            <a:r>
              <a:rPr lang="en-GB" sz="1704"/>
              <a:t>Sony/ATV songwriter </a:t>
            </a:r>
            <a:r>
              <a:rPr lang="en-GB" sz="1704">
                <a:solidFill>
                  <a:srgbClr val="FFFF00"/>
                </a:solidFill>
              </a:rPr>
              <a:t>Ed Sheeran </a:t>
            </a:r>
            <a:r>
              <a:rPr lang="en-GB" sz="1704"/>
              <a:t>simultaneously secured his ninth and the publisher’s 52nd consecutive week atop the Official Singles Chart with Shape Of You in this week’s charts.</a:t>
            </a:r>
            <a:endParaRPr/>
          </a:p>
          <a:p>
            <a:pPr indent="-182880" lvl="0" marL="182880" rtl="0" algn="l">
              <a:lnSpc>
                <a:spcPct val="70000"/>
              </a:lnSpc>
              <a:spcBef>
                <a:spcPts val="1400"/>
              </a:spcBef>
              <a:spcAft>
                <a:spcPts val="0"/>
              </a:spcAft>
              <a:buSzPts val="1704"/>
              <a:buChar char="▪"/>
            </a:pPr>
            <a:r>
              <a:rPr lang="en-GB" sz="1704"/>
              <a:t>This company’s stellar run dates back to March 2016 </a:t>
            </a:r>
            <a:r>
              <a:rPr lang="en-GB" sz="1704">
                <a:solidFill>
                  <a:srgbClr val="FFFF00"/>
                </a:solidFill>
              </a:rPr>
              <a:t>Mike Posner </a:t>
            </a:r>
            <a:r>
              <a:rPr lang="en-GB" sz="1704"/>
              <a:t>spent the first of four weeks at No. 1 with his single </a:t>
            </a:r>
            <a:r>
              <a:rPr lang="en-GB" sz="1704">
                <a:solidFill>
                  <a:srgbClr val="FFFF00"/>
                </a:solidFill>
              </a:rPr>
              <a:t>I Took A Pill In Ibiza</a:t>
            </a:r>
            <a:r>
              <a:rPr lang="en-GB" sz="1704"/>
              <a:t>. Since then, Sony/ATV’s run has included </a:t>
            </a:r>
            <a:r>
              <a:rPr lang="en-GB" sz="1704">
                <a:solidFill>
                  <a:srgbClr val="FFFF00"/>
                </a:solidFill>
              </a:rPr>
              <a:t>Drake</a:t>
            </a:r>
            <a:r>
              <a:rPr lang="en-GB" sz="1704"/>
              <a:t> featuring </a:t>
            </a:r>
            <a:r>
              <a:rPr lang="en-GB" sz="1704">
                <a:solidFill>
                  <a:srgbClr val="FFFF00"/>
                </a:solidFill>
              </a:rPr>
              <a:t>Wizkid and Kyla’</a:t>
            </a:r>
            <a:r>
              <a:rPr lang="en-GB" sz="1704"/>
              <a:t>s 15-week chart-topper </a:t>
            </a:r>
            <a:r>
              <a:rPr lang="en-GB" sz="1704">
                <a:solidFill>
                  <a:srgbClr val="FFFF00"/>
                </a:solidFill>
              </a:rPr>
              <a:t>One Dance</a:t>
            </a:r>
            <a:r>
              <a:rPr lang="en-GB" sz="1704"/>
              <a:t>, as well as No. 1 hits </a:t>
            </a:r>
            <a:r>
              <a:rPr lang="en-GB" sz="1704">
                <a:solidFill>
                  <a:srgbClr val="FFFF00"/>
                </a:solidFill>
              </a:rPr>
              <a:t>by Major Lazer/Justin Bieber, The Chainsmokers, James Arthur, Little Mix, Clean Bandit</a:t>
            </a:r>
            <a:r>
              <a:rPr lang="en-GB" sz="1704"/>
              <a:t> and </a:t>
            </a:r>
            <a:r>
              <a:rPr lang="en-GB" sz="1704">
                <a:solidFill>
                  <a:srgbClr val="FFFF00"/>
                </a:solidFill>
              </a:rPr>
              <a:t>Ed Sheeran</a:t>
            </a:r>
            <a:r>
              <a:rPr lang="en-GB" sz="1704"/>
              <a:t>.</a:t>
            </a:r>
            <a:endParaRPr/>
          </a:p>
          <a:p>
            <a:pPr indent="-182880" lvl="0" marL="182880" rtl="0" algn="l">
              <a:lnSpc>
                <a:spcPct val="70000"/>
              </a:lnSpc>
              <a:spcBef>
                <a:spcPts val="1400"/>
              </a:spcBef>
              <a:spcAft>
                <a:spcPts val="0"/>
              </a:spcAft>
              <a:buSzPts val="1704"/>
              <a:buChar char="▪"/>
            </a:pPr>
            <a:r>
              <a:rPr lang="en-GB" sz="1704"/>
              <a:t>The landmark coincides with an incredible week for Sheeran. He not only extended his stay at the top of the singles chart to nine weeks with Shape Of You, but also occupies nine positions in the Top 10 and 16 in the Top 20 songs – a first in the history of the Official Charts.</a:t>
            </a:r>
            <a:endParaRPr/>
          </a:p>
          <a:p>
            <a:pPr indent="-182880" lvl="0" marL="182880" rtl="0" algn="l">
              <a:lnSpc>
                <a:spcPct val="70000"/>
              </a:lnSpc>
              <a:spcBef>
                <a:spcPts val="1400"/>
              </a:spcBef>
              <a:spcAft>
                <a:spcPts val="0"/>
              </a:spcAft>
              <a:buSzPts val="1704"/>
              <a:buChar char="▪"/>
            </a:pPr>
            <a:r>
              <a:rPr lang="en-GB" sz="1704"/>
              <a:t>Sheeran’s album ÷ has also enjoyed a multi-record-breaking week, shifting 671,542 copies in its first week and becoming the fastest selling record by a male solo artist of all time.</a:t>
            </a:r>
            <a:endParaRPr/>
          </a:p>
          <a:p>
            <a:pPr indent="-182880" lvl="0" marL="182880" rtl="0" algn="l">
              <a:lnSpc>
                <a:spcPct val="70000"/>
              </a:lnSpc>
              <a:spcBef>
                <a:spcPts val="1400"/>
              </a:spcBef>
              <a:spcAft>
                <a:spcPts val="0"/>
              </a:spcAft>
              <a:buSzPts val="1704"/>
              <a:buChar char="▪"/>
            </a:pPr>
            <a:r>
              <a:rPr lang="en-GB" sz="1704"/>
              <a:t>Sony/ATV chairman and CEO Martin Bandier, said: “We can’t underestimate this incredible accomplishment. It’s difficult enough to have one No. 1 but 52 weeks or a solid one year is unheard of. It proves our global approach to music with a strong local A&amp;R presence is a successful strategy.”</a:t>
            </a:r>
            <a:endParaRPr/>
          </a:p>
          <a:p>
            <a:pPr indent="-74612" lvl="0" marL="182880" rtl="0" algn="l">
              <a:lnSpc>
                <a:spcPct val="70000"/>
              </a:lnSpc>
              <a:spcBef>
                <a:spcPts val="1400"/>
              </a:spcBef>
              <a:spcAft>
                <a:spcPts val="0"/>
              </a:spcAft>
              <a:buSzPts val="1705"/>
              <a:buNone/>
            </a:pPr>
            <a:r>
              <a:t/>
            </a:r>
            <a:endParaRPr sz="1704"/>
          </a:p>
        </p:txBody>
      </p:sp>
      <p:sp>
        <p:nvSpPr>
          <p:cNvPr id="155" name="Google Shape;155;p21"/>
          <p:cNvSpPr txBox="1"/>
          <p:nvPr/>
        </p:nvSpPr>
        <p:spPr>
          <a:xfrm>
            <a:off x="6705648" y="1110342"/>
            <a:ext cx="5486352" cy="5355312"/>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lt1"/>
                </a:solidFill>
                <a:latin typeface="Corbel"/>
                <a:ea typeface="Corbel"/>
                <a:cs typeface="Corbel"/>
                <a:sym typeface="Corbel"/>
              </a:rPr>
              <a:t>Below is a full breakdown of Sony/ATV’s yearlong stay at No. 1 in the UK:</a:t>
            </a:r>
            <a:endParaRPr/>
          </a:p>
          <a:p>
            <a:pPr indent="0" lvl="0" marL="0" marR="0" rtl="0" algn="l">
              <a:spcBef>
                <a:spcPts val="0"/>
              </a:spcBef>
              <a:spcAft>
                <a:spcPts val="0"/>
              </a:spcAft>
              <a:buNone/>
            </a:pPr>
            <a:r>
              <a:rPr lang="en-GB" sz="1800">
                <a:solidFill>
                  <a:schemeClr val="lt1"/>
                </a:solidFill>
                <a:latin typeface="Corbel"/>
                <a:ea typeface="Corbel"/>
                <a:cs typeface="Corbel"/>
                <a:sym typeface="Corbel"/>
              </a:rPr>
              <a:t>I </a:t>
            </a:r>
            <a:r>
              <a:rPr lang="en-GB" sz="1800">
                <a:solidFill>
                  <a:srgbClr val="FFFF00"/>
                </a:solidFill>
                <a:latin typeface="Corbel"/>
                <a:ea typeface="Corbel"/>
                <a:cs typeface="Corbel"/>
                <a:sym typeface="Corbel"/>
              </a:rPr>
              <a:t>Took A Pill In Ibiza by Mike Posner </a:t>
            </a:r>
            <a:r>
              <a:rPr lang="en-GB" sz="1800">
                <a:solidFill>
                  <a:schemeClr val="lt1"/>
                </a:solidFill>
                <a:latin typeface="Corbel"/>
                <a:ea typeface="Corbel"/>
                <a:cs typeface="Corbel"/>
                <a:sym typeface="Corbel"/>
              </a:rPr>
              <a:t>(Sony/ATV writer(s) Mike Posner) four weeks at No.1</a:t>
            </a:r>
            <a:endParaRPr/>
          </a:p>
          <a:p>
            <a:pPr indent="0" lvl="0" marL="0" marR="0" rtl="0" algn="l">
              <a:spcBef>
                <a:spcPts val="0"/>
              </a:spcBef>
              <a:spcAft>
                <a:spcPts val="0"/>
              </a:spcAft>
              <a:buNone/>
            </a:pPr>
            <a:r>
              <a:rPr lang="en-GB" sz="1800">
                <a:solidFill>
                  <a:srgbClr val="FFFF00"/>
                </a:solidFill>
                <a:latin typeface="Corbel"/>
                <a:ea typeface="Corbel"/>
                <a:cs typeface="Corbel"/>
                <a:sym typeface="Corbel"/>
              </a:rPr>
              <a:t>One Dance by Drake feat. Wizkid and Kyla </a:t>
            </a:r>
            <a:r>
              <a:rPr lang="en-GB" sz="1800">
                <a:solidFill>
                  <a:schemeClr val="lt1"/>
                </a:solidFill>
                <a:latin typeface="Corbel"/>
                <a:ea typeface="Corbel"/>
                <a:cs typeface="Corbel"/>
                <a:sym typeface="Corbel"/>
              </a:rPr>
              <a:t>(Drake, Ayodeji Balogun, Paul Jefferies aka Nineeten85, Errol Reid) 15 weeks</a:t>
            </a:r>
            <a:endParaRPr/>
          </a:p>
          <a:p>
            <a:pPr indent="0" lvl="0" marL="0" marR="0" rtl="0" algn="l">
              <a:spcBef>
                <a:spcPts val="0"/>
              </a:spcBef>
              <a:spcAft>
                <a:spcPts val="0"/>
              </a:spcAft>
              <a:buNone/>
            </a:pPr>
            <a:r>
              <a:rPr b="1" lang="en-GB" sz="1800">
                <a:solidFill>
                  <a:srgbClr val="FFFF00"/>
                </a:solidFill>
                <a:latin typeface="Corbel"/>
                <a:ea typeface="Corbel"/>
                <a:cs typeface="Corbel"/>
                <a:sym typeface="Corbel"/>
              </a:rPr>
              <a:t>Cold Water </a:t>
            </a:r>
            <a:r>
              <a:rPr lang="en-GB" sz="1800">
                <a:solidFill>
                  <a:srgbClr val="FFFF00"/>
                </a:solidFill>
                <a:latin typeface="Corbel"/>
                <a:ea typeface="Corbel"/>
                <a:cs typeface="Corbel"/>
                <a:sym typeface="Corbel"/>
              </a:rPr>
              <a:t>by Major Lazer feat. Justin Bieber and MO </a:t>
            </a:r>
            <a:r>
              <a:rPr lang="en-GB" sz="1800">
                <a:solidFill>
                  <a:schemeClr val="lt1"/>
                </a:solidFill>
                <a:latin typeface="Corbel"/>
                <a:ea typeface="Corbel"/>
                <a:cs typeface="Corbel"/>
                <a:sym typeface="Corbel"/>
              </a:rPr>
              <a:t>(Ed Sheeran, Jamie Scott) five weeks</a:t>
            </a:r>
            <a:endParaRPr/>
          </a:p>
          <a:p>
            <a:pPr indent="0" lvl="0" marL="0" marR="0" rtl="0" algn="l">
              <a:spcBef>
                <a:spcPts val="0"/>
              </a:spcBef>
              <a:spcAft>
                <a:spcPts val="0"/>
              </a:spcAft>
              <a:buNone/>
            </a:pPr>
            <a:r>
              <a:rPr b="1" lang="en-GB" sz="1800">
                <a:solidFill>
                  <a:srgbClr val="FFFF00"/>
                </a:solidFill>
                <a:latin typeface="Corbel"/>
                <a:ea typeface="Corbel"/>
                <a:cs typeface="Corbel"/>
                <a:sym typeface="Corbel"/>
              </a:rPr>
              <a:t>Closer by The Chainsmokers feat. Halsey </a:t>
            </a:r>
            <a:r>
              <a:rPr lang="en-GB" sz="1800">
                <a:solidFill>
                  <a:schemeClr val="lt1"/>
                </a:solidFill>
                <a:latin typeface="Corbel"/>
                <a:ea typeface="Corbel"/>
                <a:cs typeface="Corbel"/>
                <a:sym typeface="Corbel"/>
              </a:rPr>
              <a:t>(Andrew Taggart, Frederic Kennett, Isaac Slade, Joseph King) four weeks</a:t>
            </a:r>
            <a:endParaRPr/>
          </a:p>
          <a:p>
            <a:pPr indent="0" lvl="0" marL="0" marR="0" rtl="0" algn="l">
              <a:spcBef>
                <a:spcPts val="0"/>
              </a:spcBef>
              <a:spcAft>
                <a:spcPts val="0"/>
              </a:spcAft>
              <a:buNone/>
            </a:pPr>
            <a:r>
              <a:rPr b="1" lang="en-GB" sz="1800">
                <a:solidFill>
                  <a:srgbClr val="FFFF00"/>
                </a:solidFill>
                <a:latin typeface="Corbel"/>
                <a:ea typeface="Corbel"/>
                <a:cs typeface="Corbel"/>
                <a:sym typeface="Corbel"/>
              </a:rPr>
              <a:t>Say You Won’t Let Go by James Arthur </a:t>
            </a:r>
            <a:r>
              <a:rPr lang="en-GB" sz="1800">
                <a:solidFill>
                  <a:schemeClr val="lt1"/>
                </a:solidFill>
                <a:latin typeface="Corbel"/>
                <a:ea typeface="Corbel"/>
                <a:cs typeface="Corbel"/>
                <a:sym typeface="Corbel"/>
              </a:rPr>
              <a:t>(James Arthur) three weeks</a:t>
            </a:r>
            <a:endParaRPr/>
          </a:p>
          <a:p>
            <a:pPr indent="0" lvl="0" marL="0" marR="0" rtl="0" algn="l">
              <a:spcBef>
                <a:spcPts val="0"/>
              </a:spcBef>
              <a:spcAft>
                <a:spcPts val="0"/>
              </a:spcAft>
              <a:buNone/>
            </a:pPr>
            <a:r>
              <a:rPr b="1" lang="en-GB" sz="1800">
                <a:solidFill>
                  <a:srgbClr val="FFFF00"/>
                </a:solidFill>
                <a:latin typeface="Corbel"/>
                <a:ea typeface="Corbel"/>
                <a:cs typeface="Corbel"/>
                <a:sym typeface="Corbel"/>
              </a:rPr>
              <a:t>Shout Out To My Ex by Little Mix</a:t>
            </a:r>
            <a:r>
              <a:rPr lang="en-GB" sz="1800">
                <a:solidFill>
                  <a:schemeClr val="lt1"/>
                </a:solidFill>
                <a:latin typeface="Corbel"/>
                <a:ea typeface="Corbel"/>
                <a:cs typeface="Corbel"/>
                <a:sym typeface="Corbel"/>
              </a:rPr>
              <a:t> (Camille Purcell) three weeks</a:t>
            </a:r>
            <a:endParaRPr/>
          </a:p>
          <a:p>
            <a:pPr indent="0" lvl="0" marL="0" marR="0" rtl="0" algn="l">
              <a:spcBef>
                <a:spcPts val="0"/>
              </a:spcBef>
              <a:spcAft>
                <a:spcPts val="0"/>
              </a:spcAft>
              <a:buNone/>
            </a:pPr>
            <a:r>
              <a:rPr b="1" lang="en-GB" sz="1800">
                <a:solidFill>
                  <a:srgbClr val="FFFF00"/>
                </a:solidFill>
                <a:latin typeface="Corbel"/>
                <a:ea typeface="Corbel"/>
                <a:cs typeface="Corbel"/>
                <a:sym typeface="Corbel"/>
              </a:rPr>
              <a:t>Rockabye by Clean Bandit feat. Sean Paul and Anne-Marie</a:t>
            </a:r>
            <a:r>
              <a:rPr lang="en-GB" sz="1800">
                <a:solidFill>
                  <a:schemeClr val="lt1"/>
                </a:solidFill>
                <a:latin typeface="Corbel"/>
                <a:ea typeface="Corbel"/>
                <a:cs typeface="Corbel"/>
                <a:sym typeface="Corbel"/>
              </a:rPr>
              <a:t> (Jack Patterson, Sean Paul) nine weeks</a:t>
            </a:r>
            <a:endParaRPr/>
          </a:p>
          <a:p>
            <a:pPr indent="0" lvl="0" marL="0" marR="0" rtl="0" algn="l">
              <a:spcBef>
                <a:spcPts val="0"/>
              </a:spcBef>
              <a:spcAft>
                <a:spcPts val="0"/>
              </a:spcAft>
              <a:buNone/>
            </a:pPr>
            <a:r>
              <a:rPr b="1" lang="en-GB" sz="1800">
                <a:solidFill>
                  <a:srgbClr val="FFFF00"/>
                </a:solidFill>
                <a:latin typeface="Corbel"/>
                <a:ea typeface="Corbel"/>
                <a:cs typeface="Corbel"/>
                <a:sym typeface="Corbel"/>
              </a:rPr>
              <a:t>Shape Of You by Ed Sheeran </a:t>
            </a:r>
            <a:r>
              <a:rPr lang="en-GB" sz="1800">
                <a:solidFill>
                  <a:schemeClr val="lt1"/>
                </a:solidFill>
                <a:latin typeface="Corbel"/>
                <a:ea typeface="Corbel"/>
                <a:cs typeface="Corbel"/>
                <a:sym typeface="Corbel"/>
              </a:rPr>
              <a:t>(Ed Sheeran) nine weeks</a:t>
            </a:r>
            <a:endParaRPr/>
          </a:p>
        </p:txBody>
      </p:sp>
      <p:pic>
        <p:nvPicPr>
          <p:cNvPr id="156" name="Google Shape;156;p21"/>
          <p:cNvPicPr preferRelativeResize="0"/>
          <p:nvPr/>
        </p:nvPicPr>
        <p:blipFill rotWithShape="1">
          <a:blip r:embed="rId3">
            <a:alphaModFix/>
          </a:blip>
          <a:srcRect b="0" l="0" r="0" t="0"/>
          <a:stretch/>
        </p:blipFill>
        <p:spPr>
          <a:xfrm>
            <a:off x="0" y="0"/>
            <a:ext cx="1667411" cy="111034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2"/>
          <p:cNvSpPr txBox="1"/>
          <p:nvPr>
            <p:ph type="title"/>
          </p:nvPr>
        </p:nvSpPr>
        <p:spPr>
          <a:xfrm>
            <a:off x="402819" y="267847"/>
            <a:ext cx="9784080" cy="150876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chemeClr val="dk2"/>
              </a:buClr>
              <a:buSzPts val="3600"/>
              <a:buFont typeface="Corbel"/>
              <a:buNone/>
            </a:pPr>
            <a:r>
              <a:rPr lang="en-GB" sz="3600"/>
              <a:t>THERE IS A GROWING NUMBER OF NEW ARTISTS THAT DON’T SEEM TO NEED THE RECORD COMPANIES AT ALL…</a:t>
            </a:r>
            <a:endParaRPr sz="3600"/>
          </a:p>
        </p:txBody>
      </p:sp>
      <p:sp>
        <p:nvSpPr>
          <p:cNvPr id="162" name="Google Shape;162;p22"/>
          <p:cNvSpPr txBox="1"/>
          <p:nvPr>
            <p:ph idx="1" type="body"/>
          </p:nvPr>
        </p:nvSpPr>
        <p:spPr>
          <a:xfrm>
            <a:off x="103145" y="1935198"/>
            <a:ext cx="7959088" cy="4743188"/>
          </a:xfrm>
          <a:prstGeom prst="rect">
            <a:avLst/>
          </a:prstGeom>
          <a:noFill/>
          <a:ln>
            <a:noFill/>
          </a:ln>
        </p:spPr>
        <p:txBody>
          <a:bodyPr anchorCtr="0" anchor="t" bIns="45700" lIns="91425" spcFirstLastPara="1" rIns="91425" wrap="square" tIns="45700">
            <a:noAutofit/>
          </a:bodyPr>
          <a:lstStyle/>
          <a:p>
            <a:pPr indent="-182880" lvl="0" marL="182880" rtl="0" algn="l">
              <a:lnSpc>
                <a:spcPct val="80000"/>
              </a:lnSpc>
              <a:spcBef>
                <a:spcPts val="0"/>
              </a:spcBef>
              <a:spcAft>
                <a:spcPts val="0"/>
              </a:spcAft>
              <a:buSzPts val="2035"/>
              <a:buChar char="▪"/>
            </a:pPr>
            <a:r>
              <a:rPr b="1" lang="en-GB" sz="2035">
                <a:solidFill>
                  <a:srgbClr val="FFFF00"/>
                </a:solidFill>
              </a:rPr>
              <a:t>JACOB WHITESIDES </a:t>
            </a:r>
            <a:r>
              <a:rPr lang="en-GB" sz="2035"/>
              <a:t>BUILT HIS FANBASE HIMSELF, POSTING VIDEOS OF HIMSELF SINGING  FROM THE AGE OF 13, PROMOTING HIS WORKTHROUGH SOCIAL MEDIA.</a:t>
            </a:r>
            <a:endParaRPr/>
          </a:p>
          <a:p>
            <a:pPr indent="-53657" lvl="0" marL="182880" rtl="0" algn="l">
              <a:lnSpc>
                <a:spcPct val="80000"/>
              </a:lnSpc>
              <a:spcBef>
                <a:spcPts val="1400"/>
              </a:spcBef>
              <a:spcAft>
                <a:spcPts val="0"/>
              </a:spcAft>
              <a:buSzPts val="2035"/>
              <a:buNone/>
            </a:pPr>
            <a:r>
              <a:t/>
            </a:r>
            <a:endParaRPr sz="2035"/>
          </a:p>
          <a:p>
            <a:pPr indent="-182880" lvl="0" marL="182880" rtl="0" algn="l">
              <a:lnSpc>
                <a:spcPct val="80000"/>
              </a:lnSpc>
              <a:spcBef>
                <a:spcPts val="1400"/>
              </a:spcBef>
              <a:spcAft>
                <a:spcPts val="0"/>
              </a:spcAft>
              <a:buSzPts val="2035"/>
              <a:buChar char="▪"/>
            </a:pPr>
            <a:r>
              <a:rPr lang="en-GB" sz="2035"/>
              <a:t>HE NOW HAS MORE TWITTER FOLLOWERS THAN MADONNA…</a:t>
            </a:r>
            <a:endParaRPr/>
          </a:p>
          <a:p>
            <a:pPr indent="-53657" lvl="0" marL="182880" rtl="0" algn="l">
              <a:lnSpc>
                <a:spcPct val="80000"/>
              </a:lnSpc>
              <a:spcBef>
                <a:spcPts val="1400"/>
              </a:spcBef>
              <a:spcAft>
                <a:spcPts val="0"/>
              </a:spcAft>
              <a:buSzPts val="2035"/>
              <a:buNone/>
            </a:pPr>
            <a:r>
              <a:t/>
            </a:r>
            <a:endParaRPr sz="2035"/>
          </a:p>
          <a:p>
            <a:pPr indent="-182880" lvl="0" marL="182880" rtl="0" algn="l">
              <a:lnSpc>
                <a:spcPct val="80000"/>
              </a:lnSpc>
              <a:spcBef>
                <a:spcPts val="1400"/>
              </a:spcBef>
              <a:spcAft>
                <a:spcPts val="0"/>
              </a:spcAft>
              <a:buSzPts val="2035"/>
              <a:buChar char="▪"/>
            </a:pPr>
            <a:r>
              <a:rPr lang="en-GB" sz="2035"/>
              <a:t>TWITTER 1.8M</a:t>
            </a:r>
            <a:endParaRPr/>
          </a:p>
          <a:p>
            <a:pPr indent="-182880" lvl="0" marL="182880" rtl="0" algn="l">
              <a:lnSpc>
                <a:spcPct val="80000"/>
              </a:lnSpc>
              <a:spcBef>
                <a:spcPts val="1400"/>
              </a:spcBef>
              <a:spcAft>
                <a:spcPts val="0"/>
              </a:spcAft>
              <a:buSzPts val="2035"/>
              <a:buChar char="▪"/>
            </a:pPr>
            <a:r>
              <a:rPr lang="en-GB" sz="2035"/>
              <a:t>FACEBOOK 1.5M</a:t>
            </a:r>
            <a:endParaRPr/>
          </a:p>
          <a:p>
            <a:pPr indent="-182880" lvl="0" marL="182880" rtl="0" algn="l">
              <a:lnSpc>
                <a:spcPct val="80000"/>
              </a:lnSpc>
              <a:spcBef>
                <a:spcPts val="1400"/>
              </a:spcBef>
              <a:spcAft>
                <a:spcPts val="0"/>
              </a:spcAft>
              <a:buSzPts val="2035"/>
              <a:buChar char="▪"/>
            </a:pPr>
            <a:r>
              <a:rPr lang="en-GB" sz="2035"/>
              <a:t>INSTAGRAM 1.8M</a:t>
            </a:r>
            <a:endParaRPr/>
          </a:p>
          <a:p>
            <a:pPr indent="-53657" lvl="0" marL="182880" rtl="0" algn="l">
              <a:lnSpc>
                <a:spcPct val="80000"/>
              </a:lnSpc>
              <a:spcBef>
                <a:spcPts val="1400"/>
              </a:spcBef>
              <a:spcAft>
                <a:spcPts val="0"/>
              </a:spcAft>
              <a:buSzPts val="2035"/>
              <a:buNone/>
            </a:pPr>
            <a:r>
              <a:t/>
            </a:r>
            <a:endParaRPr sz="2035"/>
          </a:p>
          <a:p>
            <a:pPr indent="-182880" lvl="0" marL="182880" rtl="0" algn="l">
              <a:lnSpc>
                <a:spcPct val="80000"/>
              </a:lnSpc>
              <a:spcBef>
                <a:spcPts val="1400"/>
              </a:spcBef>
              <a:spcAft>
                <a:spcPts val="0"/>
              </a:spcAft>
              <a:buSzPts val="2035"/>
              <a:buChar char="▪"/>
            </a:pPr>
            <a:r>
              <a:rPr lang="en-GB" sz="2035"/>
              <a:t>THIS IS A NEW GENERATION OF DIGITAL ARTISTS WHO DISMISS FORMER BUSINESS MODELS…</a:t>
            </a:r>
            <a:endParaRPr/>
          </a:p>
          <a:p>
            <a:pPr indent="-53657" lvl="0" marL="182880" rtl="0" algn="l">
              <a:lnSpc>
                <a:spcPct val="80000"/>
              </a:lnSpc>
              <a:spcBef>
                <a:spcPts val="1400"/>
              </a:spcBef>
              <a:spcAft>
                <a:spcPts val="0"/>
              </a:spcAft>
              <a:buSzPts val="2035"/>
              <a:buNone/>
            </a:pPr>
            <a:r>
              <a:t/>
            </a:r>
            <a:endParaRPr sz="2035"/>
          </a:p>
        </p:txBody>
      </p:sp>
      <p:pic>
        <p:nvPicPr>
          <p:cNvPr id="163" name="Google Shape;163;p22"/>
          <p:cNvPicPr preferRelativeResize="0"/>
          <p:nvPr/>
        </p:nvPicPr>
        <p:blipFill rotWithShape="1">
          <a:blip r:embed="rId3">
            <a:alphaModFix/>
          </a:blip>
          <a:srcRect b="0" l="0" r="0" t="0"/>
          <a:stretch/>
        </p:blipFill>
        <p:spPr>
          <a:xfrm>
            <a:off x="10078085" y="109256"/>
            <a:ext cx="1817827" cy="1825942"/>
          </a:xfrm>
          <a:prstGeom prst="rect">
            <a:avLst/>
          </a:prstGeom>
          <a:noFill/>
          <a:ln>
            <a:noFill/>
          </a:ln>
        </p:spPr>
      </p:pic>
      <p:pic>
        <p:nvPicPr>
          <p:cNvPr id="164" name="Google Shape;164;p22"/>
          <p:cNvPicPr preferRelativeResize="0"/>
          <p:nvPr/>
        </p:nvPicPr>
        <p:blipFill rotWithShape="1">
          <a:blip r:embed="rId4">
            <a:alphaModFix/>
          </a:blip>
          <a:srcRect b="0" l="0" r="0" t="0"/>
          <a:stretch/>
        </p:blipFill>
        <p:spPr>
          <a:xfrm>
            <a:off x="8556172" y="1818040"/>
            <a:ext cx="2619375" cy="1743075"/>
          </a:xfrm>
          <a:prstGeom prst="rect">
            <a:avLst/>
          </a:prstGeom>
          <a:noFill/>
          <a:ln>
            <a:noFill/>
          </a:ln>
        </p:spPr>
      </p:pic>
      <p:pic>
        <p:nvPicPr>
          <p:cNvPr id="165" name="Google Shape;165;p22"/>
          <p:cNvPicPr preferRelativeResize="0"/>
          <p:nvPr/>
        </p:nvPicPr>
        <p:blipFill rotWithShape="1">
          <a:blip r:embed="rId5">
            <a:alphaModFix/>
          </a:blip>
          <a:srcRect b="0" l="0" r="0" t="0"/>
          <a:stretch/>
        </p:blipFill>
        <p:spPr>
          <a:xfrm>
            <a:off x="9544050" y="3251076"/>
            <a:ext cx="2857500" cy="1600200"/>
          </a:xfrm>
          <a:prstGeom prst="rect">
            <a:avLst/>
          </a:prstGeom>
          <a:noFill/>
          <a:ln>
            <a:noFill/>
          </a:ln>
        </p:spPr>
      </p:pic>
      <p:pic>
        <p:nvPicPr>
          <p:cNvPr id="166" name="Google Shape;166;p22"/>
          <p:cNvPicPr preferRelativeResize="0"/>
          <p:nvPr/>
        </p:nvPicPr>
        <p:blipFill rotWithShape="1">
          <a:blip r:embed="rId6">
            <a:alphaModFix/>
          </a:blip>
          <a:srcRect b="0" l="0" r="0" t="0"/>
          <a:stretch/>
        </p:blipFill>
        <p:spPr>
          <a:xfrm>
            <a:off x="8361907" y="4506686"/>
            <a:ext cx="2351314" cy="23513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3"/>
          <p:cNvSpPr txBox="1"/>
          <p:nvPr>
            <p:ph type="title"/>
          </p:nvPr>
        </p:nvSpPr>
        <p:spPr>
          <a:xfrm>
            <a:off x="1202925" y="284175"/>
            <a:ext cx="9784200" cy="10932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chemeClr val="dk2"/>
              </a:buClr>
              <a:buSzPts val="4000"/>
              <a:buFont typeface="Corbel"/>
              <a:buNone/>
            </a:pPr>
            <a:r>
              <a:rPr lang="en-GB"/>
              <a:t>CHANGES</a:t>
            </a:r>
            <a:endParaRPr/>
          </a:p>
        </p:txBody>
      </p:sp>
      <p:sp>
        <p:nvSpPr>
          <p:cNvPr id="172" name="Google Shape;172;p23"/>
          <p:cNvSpPr txBox="1"/>
          <p:nvPr>
            <p:ph idx="1" type="body"/>
          </p:nvPr>
        </p:nvSpPr>
        <p:spPr>
          <a:xfrm>
            <a:off x="0" y="1823700"/>
            <a:ext cx="12491400" cy="4558200"/>
          </a:xfrm>
          <a:prstGeom prst="rect">
            <a:avLst/>
          </a:prstGeom>
          <a:noFill/>
          <a:ln>
            <a:noFill/>
          </a:ln>
        </p:spPr>
        <p:txBody>
          <a:bodyPr anchorCtr="0" anchor="t" bIns="45700" lIns="91425" spcFirstLastPara="1" rIns="91425" wrap="square" tIns="45700">
            <a:noAutofit/>
          </a:bodyPr>
          <a:lstStyle/>
          <a:p>
            <a:pPr indent="-182880" lvl="0" marL="182880" rtl="0" algn="l">
              <a:lnSpc>
                <a:spcPct val="70000"/>
              </a:lnSpc>
              <a:spcBef>
                <a:spcPts val="0"/>
              </a:spcBef>
              <a:spcAft>
                <a:spcPts val="0"/>
              </a:spcAft>
              <a:buSzPts val="1540"/>
              <a:buChar char="▪"/>
            </a:pPr>
            <a:r>
              <a:rPr lang="en-GB" sz="1540"/>
              <a:t>SONY ARE INVESTING IN NOT JUST THE ARTISTS BUT ALSO THE PLATFORMS THAT PLAY THEIR MUSIC</a:t>
            </a:r>
            <a:endParaRPr/>
          </a:p>
          <a:p>
            <a:pPr indent="-182880" lvl="0" marL="182880" rtl="0" algn="l">
              <a:lnSpc>
                <a:spcPct val="70000"/>
              </a:lnSpc>
              <a:spcBef>
                <a:spcPts val="1400"/>
              </a:spcBef>
              <a:spcAft>
                <a:spcPts val="0"/>
              </a:spcAft>
              <a:buSzPts val="1540"/>
              <a:buChar char="▪"/>
            </a:pPr>
            <a:r>
              <a:rPr lang="en-GB" sz="1540"/>
              <a:t>IT IS CLAIMED THAT SONY OWN 20% OF SPOTIFY, WITH AN ESTIMATED WORTH OF   $1.5 BN</a:t>
            </a:r>
            <a:endParaRPr/>
          </a:p>
          <a:p>
            <a:pPr indent="-85090" lvl="0" marL="182880" rtl="0" algn="l">
              <a:lnSpc>
                <a:spcPct val="70000"/>
              </a:lnSpc>
              <a:spcBef>
                <a:spcPts val="1400"/>
              </a:spcBef>
              <a:spcAft>
                <a:spcPts val="0"/>
              </a:spcAft>
              <a:buSzPts val="1540"/>
              <a:buNone/>
            </a:pPr>
            <a:r>
              <a:t/>
            </a:r>
            <a:endParaRPr sz="1540"/>
          </a:p>
          <a:p>
            <a:pPr indent="-182880" lvl="0" marL="182880" rtl="0" algn="l">
              <a:lnSpc>
                <a:spcPct val="70000"/>
              </a:lnSpc>
              <a:spcBef>
                <a:spcPts val="1400"/>
              </a:spcBef>
              <a:spcAft>
                <a:spcPts val="0"/>
              </a:spcAft>
              <a:buSzPts val="1540"/>
              <a:buChar char="▪"/>
            </a:pPr>
            <a:r>
              <a:rPr lang="en-GB" sz="1540"/>
              <a:t>They have become more ‘service oriented’  focusing on how best to make artists’ work more commercial</a:t>
            </a:r>
            <a:endParaRPr/>
          </a:p>
          <a:p>
            <a:pPr indent="-182880" lvl="0" marL="182880" rtl="0" algn="l">
              <a:lnSpc>
                <a:spcPct val="70000"/>
              </a:lnSpc>
              <a:spcBef>
                <a:spcPts val="1400"/>
              </a:spcBef>
              <a:spcAft>
                <a:spcPts val="0"/>
              </a:spcAft>
              <a:buSzPts val="1540"/>
              <a:buChar char="▪"/>
            </a:pPr>
            <a:r>
              <a:rPr lang="en-GB" sz="1540"/>
              <a:t>Jacob Whitesides –  Signed a record deal with  BMG with terms that would have been unthinkable years ago and he retains all rights to his music:</a:t>
            </a:r>
            <a:endParaRPr/>
          </a:p>
          <a:p>
            <a:pPr indent="-182880" lvl="0" marL="182880" rtl="0" algn="l">
              <a:lnSpc>
                <a:spcPct val="70000"/>
              </a:lnSpc>
              <a:spcBef>
                <a:spcPts val="1400"/>
              </a:spcBef>
              <a:spcAft>
                <a:spcPts val="0"/>
              </a:spcAft>
              <a:buSzPts val="1540"/>
              <a:buChar char="▪"/>
            </a:pPr>
            <a:r>
              <a:rPr lang="en-GB" sz="1540"/>
              <a:t>‘FANS ARE MORE POWERFUL THAN ANY RECORD COMPANY…</a:t>
            </a:r>
            <a:endParaRPr/>
          </a:p>
          <a:p>
            <a:pPr indent="-182880" lvl="0" marL="182880" rtl="0" algn="l">
              <a:lnSpc>
                <a:spcPct val="70000"/>
              </a:lnSpc>
              <a:spcBef>
                <a:spcPts val="1400"/>
              </a:spcBef>
              <a:spcAft>
                <a:spcPts val="0"/>
              </a:spcAft>
              <a:buSzPts val="1540"/>
              <a:buChar char="▪"/>
            </a:pPr>
            <a:r>
              <a:rPr lang="en-GB" sz="1540"/>
              <a:t> They SAW how much leverage I had and that I didn’t really need them, it was more of a partnership type thing.</a:t>
            </a:r>
            <a:endParaRPr/>
          </a:p>
          <a:p>
            <a:pPr indent="-85090" lvl="0" marL="182880" rtl="0" algn="l">
              <a:lnSpc>
                <a:spcPct val="70000"/>
              </a:lnSpc>
              <a:spcBef>
                <a:spcPts val="1400"/>
              </a:spcBef>
              <a:spcAft>
                <a:spcPts val="0"/>
              </a:spcAft>
              <a:buSzPts val="1540"/>
              <a:buNone/>
            </a:pPr>
            <a:r>
              <a:t/>
            </a:r>
            <a:endParaRPr sz="1540"/>
          </a:p>
          <a:p>
            <a:pPr indent="-182880" lvl="0" marL="182880" rtl="0" algn="l">
              <a:lnSpc>
                <a:spcPct val="70000"/>
              </a:lnSpc>
              <a:spcBef>
                <a:spcPts val="1400"/>
              </a:spcBef>
              <a:spcAft>
                <a:spcPts val="0"/>
              </a:spcAft>
              <a:buSzPts val="1540"/>
              <a:buChar char="▪"/>
            </a:pPr>
            <a:r>
              <a:rPr lang="en-GB" sz="1540"/>
              <a:t>We’re in an age where people with nothing to do with music can build up a profile on social media and find success, not a disruption, an opportunity.</a:t>
            </a:r>
            <a:endParaRPr/>
          </a:p>
          <a:p>
            <a:pPr indent="-182880" lvl="0" marL="182880" rtl="0" algn="l">
              <a:lnSpc>
                <a:spcPct val="70000"/>
              </a:lnSpc>
              <a:spcBef>
                <a:spcPts val="1400"/>
              </a:spcBef>
              <a:spcAft>
                <a:spcPts val="0"/>
              </a:spcAft>
              <a:buSzPts val="1540"/>
              <a:buChar char="▪"/>
            </a:pPr>
            <a:r>
              <a:rPr lang="en-GB" sz="1540"/>
              <a:t>Flexibility is more necessary now than ever if  labels are to stay on top</a:t>
            </a:r>
            <a:endParaRPr sz="1540"/>
          </a:p>
          <a:p>
            <a:pPr indent="-182880" lvl="0" marL="182880" rtl="0" algn="l">
              <a:lnSpc>
                <a:spcPct val="70000"/>
              </a:lnSpc>
              <a:spcBef>
                <a:spcPts val="1400"/>
              </a:spcBef>
              <a:spcAft>
                <a:spcPts val="0"/>
              </a:spcAft>
              <a:buSzPts val="1540"/>
              <a:buChar char="▪"/>
            </a:pPr>
            <a:r>
              <a:rPr lang="en-GB" sz="1540"/>
              <a:t>MOBY - MAJOR LABELS THOUGHT THAT THEY WERE MORE IMPORTANT THAN THE ARTISTS AND THEY NEVER WERE…AND NOW , AS THE ARTISTS LEAVE, THEY’RE BEGINNING TO SEE THAT IN THE WORLD OF MUSIC, NOTHING IS BIGGER THAN THE MUSIC ITSELF.</a:t>
            </a:r>
            <a:endParaRPr/>
          </a:p>
          <a:p>
            <a:pPr indent="-85090" lvl="0" marL="182880" rtl="0" algn="l">
              <a:lnSpc>
                <a:spcPct val="70000"/>
              </a:lnSpc>
              <a:spcBef>
                <a:spcPts val="1400"/>
              </a:spcBef>
              <a:spcAft>
                <a:spcPts val="0"/>
              </a:spcAft>
              <a:buSzPts val="1540"/>
              <a:buNone/>
            </a:pPr>
            <a:r>
              <a:t/>
            </a:r>
            <a:endParaRPr sz="154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4"/>
          <p:cNvSpPr txBox="1"/>
          <p:nvPr>
            <p:ph type="title"/>
          </p:nvPr>
        </p:nvSpPr>
        <p:spPr>
          <a:xfrm>
            <a:off x="1202919" y="284176"/>
            <a:ext cx="9784080" cy="150876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chemeClr val="dk2"/>
              </a:buClr>
              <a:buSzPts val="4000"/>
              <a:buFont typeface="Corbel"/>
              <a:buNone/>
            </a:pPr>
            <a:r>
              <a:rPr lang="en-GB"/>
              <a:t>NEW BANDS</a:t>
            </a:r>
            <a:endParaRPr/>
          </a:p>
        </p:txBody>
      </p:sp>
      <p:sp>
        <p:nvSpPr>
          <p:cNvPr id="178" name="Google Shape;178;p24"/>
          <p:cNvSpPr txBox="1"/>
          <p:nvPr>
            <p:ph idx="1" type="body"/>
          </p:nvPr>
        </p:nvSpPr>
        <p:spPr>
          <a:xfrm>
            <a:off x="1202919" y="2011680"/>
            <a:ext cx="9784080" cy="4206240"/>
          </a:xfrm>
          <a:prstGeom prst="rect">
            <a:avLst/>
          </a:prstGeom>
          <a:noFill/>
          <a:ln>
            <a:noFill/>
          </a:ln>
        </p:spPr>
        <p:txBody>
          <a:bodyPr anchorCtr="0" anchor="t" bIns="45700" lIns="91425" spcFirstLastPara="1" rIns="91425" wrap="square" tIns="45700">
            <a:noAutofit/>
          </a:bodyPr>
          <a:lstStyle/>
          <a:p>
            <a:pPr indent="-182880" lvl="0" marL="182880" rtl="0" algn="l">
              <a:lnSpc>
                <a:spcPct val="90000"/>
              </a:lnSpc>
              <a:spcBef>
                <a:spcPts val="0"/>
              </a:spcBef>
              <a:spcAft>
                <a:spcPts val="0"/>
              </a:spcAft>
              <a:buSzPts val="2200"/>
              <a:buChar char="▪"/>
            </a:pPr>
            <a:r>
              <a:rPr lang="en-GB"/>
              <a:t>EMERGING ARTISTS SUPPORTING ESTABLISHED BANDS LIKE FAITHLESS</a:t>
            </a:r>
            <a:endParaRPr/>
          </a:p>
          <a:p>
            <a:pPr indent="-43179" lvl="0" marL="182880" rtl="0" algn="l">
              <a:lnSpc>
                <a:spcPct val="90000"/>
              </a:lnSpc>
              <a:spcBef>
                <a:spcPts val="1400"/>
              </a:spcBef>
              <a:spcAft>
                <a:spcPts val="0"/>
              </a:spcAft>
              <a:buSzPts val="2200"/>
              <a:buNone/>
            </a:pPr>
            <a:r>
              <a:t/>
            </a:r>
            <a:endParaRPr/>
          </a:p>
          <a:p>
            <a:pPr indent="-182880" lvl="0" marL="182880" rtl="0" algn="l">
              <a:lnSpc>
                <a:spcPct val="90000"/>
              </a:lnSpc>
              <a:spcBef>
                <a:spcPts val="1400"/>
              </a:spcBef>
              <a:spcAft>
                <a:spcPts val="0"/>
              </a:spcAft>
              <a:buSzPts val="2200"/>
              <a:buChar char="▪"/>
            </a:pPr>
            <a:r>
              <a:rPr lang="en-GB"/>
              <a:t>UNTIL THE RIBBON BREAKS RECENTLY SIGNED FOR SONY, THEIR PRAGMATIC DIGITAL APPROACH WAS THE MAJOR APPEAL FOR THE BAND.</a:t>
            </a:r>
            <a:endParaRPr/>
          </a:p>
          <a:p>
            <a:pPr indent="-43179" lvl="0" marL="182880" rtl="0" algn="l">
              <a:lnSpc>
                <a:spcPct val="90000"/>
              </a:lnSpc>
              <a:spcBef>
                <a:spcPts val="1400"/>
              </a:spcBef>
              <a:spcAft>
                <a:spcPts val="0"/>
              </a:spcAft>
              <a:buSzPts val="2200"/>
              <a:buNone/>
            </a:pPr>
            <a:r>
              <a:t/>
            </a:r>
            <a:endParaRPr/>
          </a:p>
          <a:p>
            <a:pPr indent="-182880" lvl="0" marL="182880" rtl="0" algn="l">
              <a:lnSpc>
                <a:spcPct val="90000"/>
              </a:lnSpc>
              <a:spcBef>
                <a:spcPts val="1400"/>
              </a:spcBef>
              <a:spcAft>
                <a:spcPts val="0"/>
              </a:spcAft>
              <a:buSzPts val="2200"/>
              <a:buChar char="▪"/>
            </a:pPr>
            <a:r>
              <a:rPr lang="en-GB"/>
              <a:t>IT’S NOW ABOUT MAKING A CAREER RATHER THAN HAVING A MOMENT AT THE TOP…</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