
<file path=[Content_Types].xml><?xml version="1.0" encoding="utf-8"?>
<Types xmlns="http://schemas.openxmlformats.org/package/2006/content-types">
  <Default ContentType="image/jpeg" Extension="jpg"/>
  <Default ContentType="application/x-fontdata" Extension="fntdata"/>
  <Default ContentType="application/xml" Extension="xml"/>
  <Default ContentType="image/png" Extension="png"/>
  <Default ContentType="application/vnd.openxmlformats-package.relationships+xml" Extension="rels"/>
  <Override ContentType="application/vnd.openxmlformats-officedocument.presentationml.notesSlide+xml" PartName="/ppt/notesSlides/notesSlide3.xml"/>
  <Override ContentType="application/vnd.openxmlformats-officedocument.presentationml.notesSlide+xml" PartName="/ppt/notesSlides/notesSlide9.xml"/>
  <Override ContentType="application/vnd.openxmlformats-officedocument.presentationml.notesSlide+xml" PartName="/ppt/notesSlides/notesSlide28.xml"/>
  <Override ContentType="application/vnd.openxmlformats-officedocument.presentationml.notesSlide+xml" PartName="/ppt/notesSlides/notesSlide15.xml"/>
  <Override ContentType="application/vnd.openxmlformats-officedocument.presentationml.notesSlide+xml" PartName="/ppt/notesSlides/notesSlide11.xml"/>
  <Override ContentType="application/vnd.openxmlformats-officedocument.presentationml.notesSlide+xml" PartName="/ppt/notesSlides/notesSlide24.xml"/>
  <Override ContentType="application/vnd.openxmlformats-officedocument.presentationml.notesSlide+xml" PartName="/ppt/notesSlides/notesSlide12.xml"/>
  <Override ContentType="application/vnd.openxmlformats-officedocument.presentationml.notesSlide+xml" PartName="/ppt/notesSlides/notesSlide20.xml"/>
  <Override ContentType="application/vnd.openxmlformats-officedocument.presentationml.notesSlide+xml" PartName="/ppt/notesSlides/notesSlide17.xml"/>
  <Override ContentType="application/vnd.openxmlformats-officedocument.presentationml.notesSlide+xml" PartName="/ppt/notesSlides/notesSlide16.xml"/>
  <Override ContentType="application/vnd.openxmlformats-officedocument.presentationml.notesSlide+xml" PartName="/ppt/notesSlides/notesSlide21.xml"/>
  <Override ContentType="application/vnd.openxmlformats-officedocument.presentationml.notesSlide+xml" PartName="/ppt/notesSlides/notesSlide8.xml"/>
  <Override ContentType="application/vnd.openxmlformats-officedocument.presentationml.notesSlide+xml" PartName="/ppt/notesSlides/notesSlide4.xml"/>
  <Override ContentType="application/vnd.openxmlformats-officedocument.presentationml.notesSlide+xml" PartName="/ppt/notesSlides/notesSlide25.xml"/>
  <Override ContentType="application/vnd.openxmlformats-officedocument.presentationml.notesSlide+xml" PartName="/ppt/notesSlides/notesSlide18.xml"/>
  <Override ContentType="application/vnd.openxmlformats-officedocument.presentationml.notesSlide+xml" PartName="/ppt/notesSlides/notesSlide6.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22.xml"/>
  <Override ContentType="application/vnd.openxmlformats-officedocument.presentationml.notesSlide+xml" PartName="/ppt/notesSlides/notesSlide7.xml"/>
  <Override ContentType="application/vnd.openxmlformats-officedocument.presentationml.notesSlide+xml" PartName="/ppt/notesSlides/notesSlide26.xml"/>
  <Override ContentType="application/vnd.openxmlformats-officedocument.presentationml.notesSlide+xml" PartName="/ppt/notesSlides/notesSlide5.xml"/>
  <Override ContentType="application/vnd.openxmlformats-officedocument.presentationml.notesSlide+xml" PartName="/ppt/notesSlides/notesSlide19.xml"/>
  <Override ContentType="application/vnd.openxmlformats-officedocument.presentationml.notesSlide+xml" PartName="/ppt/notesSlides/notesSlide27.xml"/>
  <Override ContentType="application/vnd.openxmlformats-officedocument.presentationml.notesSlide+xml" PartName="/ppt/notesSlides/notesSlide14.xml"/>
  <Override ContentType="application/vnd.openxmlformats-officedocument.presentationml.notesSlide+xml" PartName="/ppt/notesSlides/notesSlide23.xml"/>
  <Override ContentType="application/vnd.openxmlformats-officedocument.presentationml.notesSlide+xml" PartName="/ppt/notesSlides/notesSlide2.xml"/>
  <Override ContentType="application/vnd.openxmlformats-officedocument.presentationml.notesSlide+xml" PartName="/ppt/notesSlides/notesSlide10.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2.xml"/>
  <Override ContentType="application/vnd.openxmlformats-officedocument.presentationml.slideLayout+xml" PartName="/ppt/slideLayouts/slideLayout11.xml"/>
  <Override ContentType="application/vnd.openxmlformats-officedocument.presentationml.slideLayout+xml" PartName="/ppt/slideLayouts/slideLayout1.xml"/>
  <Override ContentType="application/vnd.openxmlformats-officedocument.presentationml.slideLayout+xml" PartName="/ppt/slideLayouts/slideLayout10.xml"/>
  <Override ContentType="application/vnd.openxmlformats-officedocument.presentationml.slideLayout+xml" PartName="/ppt/slideLayouts/slideLayout7.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Master+xml" PartName="/ppt/slideMasters/slideMaster1.xml"/>
  <Override ContentType="application/vnd.openxmlformats-officedocument.presentationml.slide+xml" PartName="/ppt/slides/slide4.xml"/>
  <Override ContentType="application/vnd.openxmlformats-officedocument.presentationml.slide+xml" PartName="/ppt/slides/slide18.xml"/>
  <Override ContentType="application/vnd.openxmlformats-officedocument.presentationml.slide+xml" PartName="/ppt/slides/slide22.xml"/>
  <Override ContentType="application/vnd.openxmlformats-officedocument.presentationml.slide+xml" PartName="/ppt/slides/slide26.xml"/>
  <Override ContentType="application/vnd.openxmlformats-officedocument.presentationml.slide+xml" PartName="/ppt/slides/slide19.xml"/>
  <Override ContentType="application/vnd.openxmlformats-officedocument.presentationml.slide+xml" PartName="/ppt/slides/slide3.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xml"/>
  <Override ContentType="application/vnd.openxmlformats-officedocument.presentationml.slide+xml" PartName="/ppt/slides/slide12.xml"/>
  <Override ContentType="application/vnd.openxmlformats-officedocument.presentationml.slide+xml" PartName="/ppt/slides/slide17.xml"/>
  <Override ContentType="application/vnd.openxmlformats-officedocument.presentationml.slide+xml" PartName="/ppt/slides/slide25.xml"/>
  <Override ContentType="application/vnd.openxmlformats-officedocument.presentationml.slide+xml" PartName="/ppt/slides/slide20.xml"/>
  <Override ContentType="application/vnd.openxmlformats-officedocument.presentationml.slide+xml" PartName="/ppt/slides/slide21.xml"/>
  <Override ContentType="application/vnd.openxmlformats-officedocument.presentationml.slide+xml" PartName="/ppt/slides/slide16.xml"/>
  <Override ContentType="application/vnd.openxmlformats-officedocument.presentationml.slide+xml" PartName="/ppt/slides/slide8.xml"/>
  <Override ContentType="application/vnd.openxmlformats-officedocument.presentationml.slide+xml" PartName="/ppt/slides/slide24.xml"/>
  <Override ContentType="application/vnd.openxmlformats-officedocument.presentationml.slide+xml" PartName="/ppt/slides/slide11.xml"/>
  <Override ContentType="application/vnd.openxmlformats-officedocument.presentationml.slide+xml" PartName="/ppt/slides/slide1.xml"/>
  <Override ContentType="application/vnd.openxmlformats-officedocument.presentationml.slide+xml" PartName="/ppt/slides/slide28.xml"/>
  <Override ContentType="application/vnd.openxmlformats-officedocument.presentationml.slide+xml" PartName="/ppt/slides/slide7.xml"/>
  <Override ContentType="application/vnd.openxmlformats-officedocument.presentationml.slide+xml" PartName="/ppt/slides/slide15.xml"/>
  <Override ContentType="application/vnd.openxmlformats-officedocument.presentationml.slide+xml" PartName="/ppt/slides/slide23.xml"/>
  <Override ContentType="application/vnd.openxmlformats-officedocument.presentationml.slide+xml" PartName="/ppt/slides/slide27.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6.xml"/>
  <Override ContentType="application/vnd.openxmlformats-officedocument.presentationml.slide+xml" PartName="/ppt/slides/slide14.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p:sldMasterIdLst>
    <p:sldMasterId id="2147483659" r:id="rId4"/>
  </p:sldMasterIdLst>
  <p:notesMasterIdLst>
    <p:notesMasterId r:id="rId5"/>
  </p:notesMasterIdLst>
  <p:sldIdLst>
    <p:sldId id="256" r:id="rId6"/>
    <p:sldId id="257" r:id="rId7"/>
    <p:sldId id="258" r:id="rId8"/>
    <p:sldId id="259" r:id="rId9"/>
    <p:sldId id="260" r:id="rId10"/>
    <p:sldId id="261" r:id="rId11"/>
    <p:sldId id="262" r:id="rId12"/>
    <p:sldId id="263" r:id="rId13"/>
    <p:sldId id="264" r:id="rId14"/>
    <p:sldId id="265" r:id="rId15"/>
    <p:sldId id="266" r:id="rId16"/>
    <p:sldId id="267" r:id="rId17"/>
    <p:sldId id="268" r:id="rId18"/>
    <p:sldId id="269" r:id="rId19"/>
    <p:sldId id="270" r:id="rId20"/>
    <p:sldId id="271" r:id="rId21"/>
    <p:sldId id="272" r:id="rId22"/>
    <p:sldId id="273" r:id="rId23"/>
    <p:sldId id="274" r:id="rId24"/>
    <p:sldId id="275" r:id="rId25"/>
    <p:sldId id="276" r:id="rId26"/>
    <p:sldId id="277" r:id="rId27"/>
    <p:sldId id="278" r:id="rId28"/>
    <p:sldId id="279" r:id="rId29"/>
    <p:sldId id="280" r:id="rId30"/>
    <p:sldId id="281" r:id="rId31"/>
    <p:sldId id="282" r:id="rId32"/>
    <p:sldId id="283" r:id="rId33"/>
  </p:sldIdLst>
  <p:sldSz cy="5143500" cx="9144000"/>
  <p:notesSz cx="6858000" cy="9144000"/>
  <p:embeddedFontLst>
    <p:embeddedFont>
      <p:font typeface="Amatic SC"/>
      <p:regular r:id="rId34"/>
      <p:bold r:id="rId35"/>
    </p:embeddedFont>
    <p:embeddedFont>
      <p:font typeface="Source Code Pro"/>
      <p:regular r:id="rId36"/>
      <p:bold r:id="rId37"/>
      <p:italic r:id="rId38"/>
      <p:boldItalic r:id="rId39"/>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162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1620" orient="horz"/>
        <p:guide pos="2880"/>
      </p:guideLst>
    </p:cSldViewPr>
  </p:slideViewPr>
</p:viewPr>
</file>

<file path=ppt/_rels/presentation.xml.rels><?xml version="1.0" encoding="UTF-8" standalone="yes"?><Relationships xmlns="http://schemas.openxmlformats.org/package/2006/relationships"><Relationship Id="rId20" Type="http://schemas.openxmlformats.org/officeDocument/2006/relationships/slide" Target="slides/slide15.xml"/><Relationship Id="rId22" Type="http://schemas.openxmlformats.org/officeDocument/2006/relationships/slide" Target="slides/slide17.xml"/><Relationship Id="rId21" Type="http://schemas.openxmlformats.org/officeDocument/2006/relationships/slide" Target="slides/slide16.xml"/><Relationship Id="rId24" Type="http://schemas.openxmlformats.org/officeDocument/2006/relationships/slide" Target="slides/slide19.xml"/><Relationship Id="rId23" Type="http://schemas.openxmlformats.org/officeDocument/2006/relationships/slide" Target="slides/slide18.xml"/><Relationship Id="rId1" Type="http://schemas.openxmlformats.org/officeDocument/2006/relationships/theme" Target="theme/theme2.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4.xml"/><Relationship Id="rId26" Type="http://schemas.openxmlformats.org/officeDocument/2006/relationships/slide" Target="slides/slide21.xml"/><Relationship Id="rId25" Type="http://schemas.openxmlformats.org/officeDocument/2006/relationships/slide" Target="slides/slide20.xml"/><Relationship Id="rId28" Type="http://schemas.openxmlformats.org/officeDocument/2006/relationships/slide" Target="slides/slide23.xml"/><Relationship Id="rId27" Type="http://schemas.openxmlformats.org/officeDocument/2006/relationships/slide" Target="slides/slide22.xml"/><Relationship Id="rId5" Type="http://schemas.openxmlformats.org/officeDocument/2006/relationships/notesMaster" Target="notesMasters/notesMaster1.xml"/><Relationship Id="rId6" Type="http://schemas.openxmlformats.org/officeDocument/2006/relationships/slide" Target="slides/slide1.xml"/><Relationship Id="rId29" Type="http://schemas.openxmlformats.org/officeDocument/2006/relationships/slide" Target="slides/slide24.xml"/><Relationship Id="rId7" Type="http://schemas.openxmlformats.org/officeDocument/2006/relationships/slide" Target="slides/slide2.xml"/><Relationship Id="rId8" Type="http://schemas.openxmlformats.org/officeDocument/2006/relationships/slide" Target="slides/slide3.xml"/><Relationship Id="rId31" Type="http://schemas.openxmlformats.org/officeDocument/2006/relationships/slide" Target="slides/slide26.xml"/><Relationship Id="rId30" Type="http://schemas.openxmlformats.org/officeDocument/2006/relationships/slide" Target="slides/slide25.xml"/><Relationship Id="rId11" Type="http://schemas.openxmlformats.org/officeDocument/2006/relationships/slide" Target="slides/slide6.xml"/><Relationship Id="rId33" Type="http://schemas.openxmlformats.org/officeDocument/2006/relationships/slide" Target="slides/slide28.xml"/><Relationship Id="rId10" Type="http://schemas.openxmlformats.org/officeDocument/2006/relationships/slide" Target="slides/slide5.xml"/><Relationship Id="rId32" Type="http://schemas.openxmlformats.org/officeDocument/2006/relationships/slide" Target="slides/slide27.xml"/><Relationship Id="rId13" Type="http://schemas.openxmlformats.org/officeDocument/2006/relationships/slide" Target="slides/slide8.xml"/><Relationship Id="rId35" Type="http://schemas.openxmlformats.org/officeDocument/2006/relationships/font" Target="fonts/AmaticSC-bold.fntdata"/><Relationship Id="rId12" Type="http://schemas.openxmlformats.org/officeDocument/2006/relationships/slide" Target="slides/slide7.xml"/><Relationship Id="rId34" Type="http://schemas.openxmlformats.org/officeDocument/2006/relationships/font" Target="fonts/AmaticSC-regular.fntdata"/><Relationship Id="rId15" Type="http://schemas.openxmlformats.org/officeDocument/2006/relationships/slide" Target="slides/slide10.xml"/><Relationship Id="rId37" Type="http://schemas.openxmlformats.org/officeDocument/2006/relationships/font" Target="fonts/SourceCodePro-bold.fntdata"/><Relationship Id="rId14" Type="http://schemas.openxmlformats.org/officeDocument/2006/relationships/slide" Target="slides/slide9.xml"/><Relationship Id="rId36" Type="http://schemas.openxmlformats.org/officeDocument/2006/relationships/font" Target="fonts/SourceCodePro-regular.fntdata"/><Relationship Id="rId17" Type="http://schemas.openxmlformats.org/officeDocument/2006/relationships/slide" Target="slides/slide12.xml"/><Relationship Id="rId39" Type="http://schemas.openxmlformats.org/officeDocument/2006/relationships/font" Target="fonts/SourceCodePro-boldItalic.fntdata"/><Relationship Id="rId16" Type="http://schemas.openxmlformats.org/officeDocument/2006/relationships/slide" Target="slides/slide11.xml"/><Relationship Id="rId38" Type="http://schemas.openxmlformats.org/officeDocument/2006/relationships/font" Target="fonts/SourceCodePro-italic.fntdata"/><Relationship Id="rId19" Type="http://schemas.openxmlformats.org/officeDocument/2006/relationships/slide" Target="slides/slide14.xml"/><Relationship Id="rId18"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1.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a:spcBef>
                <a:spcPts val="0"/>
              </a:spcBef>
              <a:spcAft>
                <a:spcPts val="0"/>
              </a:spcAft>
              <a:buSzPts val="1100"/>
              <a:buChar char="●"/>
              <a:defRPr sz="1100"/>
            </a:lvl1pPr>
            <a:lvl2pPr indent="-298450" lvl="1" marL="914400">
              <a:spcBef>
                <a:spcPts val="0"/>
              </a:spcBef>
              <a:spcAft>
                <a:spcPts val="0"/>
              </a:spcAft>
              <a:buSzPts val="1100"/>
              <a:buChar char="○"/>
              <a:defRPr sz="1100"/>
            </a:lvl2pPr>
            <a:lvl3pPr indent="-298450" lvl="2" marL="1371600">
              <a:spcBef>
                <a:spcPts val="0"/>
              </a:spcBef>
              <a:spcAft>
                <a:spcPts val="0"/>
              </a:spcAft>
              <a:buSzPts val="1100"/>
              <a:buChar char="■"/>
              <a:defRPr sz="1100"/>
            </a:lvl3pPr>
            <a:lvl4pPr indent="-298450" lvl="3" marL="1828800">
              <a:spcBef>
                <a:spcPts val="0"/>
              </a:spcBef>
              <a:spcAft>
                <a:spcPts val="0"/>
              </a:spcAft>
              <a:buSzPts val="1100"/>
              <a:buChar char="●"/>
              <a:defRPr sz="1100"/>
            </a:lvl4pPr>
            <a:lvl5pPr indent="-298450" lvl="4" marL="2286000">
              <a:spcBef>
                <a:spcPts val="0"/>
              </a:spcBef>
              <a:spcAft>
                <a:spcPts val="0"/>
              </a:spcAft>
              <a:buSzPts val="1100"/>
              <a:buChar char="○"/>
              <a:defRPr sz="1100"/>
            </a:lvl5pPr>
            <a:lvl6pPr indent="-298450" lvl="5" marL="2743200">
              <a:spcBef>
                <a:spcPts val="0"/>
              </a:spcBef>
              <a:spcAft>
                <a:spcPts val="0"/>
              </a:spcAft>
              <a:buSzPts val="1100"/>
              <a:buChar char="■"/>
              <a:defRPr sz="1100"/>
            </a:lvl6pPr>
            <a:lvl7pPr indent="-298450" lvl="6" marL="3200400">
              <a:spcBef>
                <a:spcPts val="0"/>
              </a:spcBef>
              <a:spcAft>
                <a:spcPts val="0"/>
              </a:spcAft>
              <a:buSzPts val="1100"/>
              <a:buChar char="●"/>
              <a:defRPr sz="1100"/>
            </a:lvl7pPr>
            <a:lvl8pPr indent="-298450" lvl="7" marL="3657600">
              <a:spcBef>
                <a:spcPts val="0"/>
              </a:spcBef>
              <a:spcAft>
                <a:spcPts val="0"/>
              </a:spcAft>
              <a:buSzPts val="1100"/>
              <a:buChar char="○"/>
              <a:defRPr sz="1100"/>
            </a:lvl8pPr>
            <a:lvl9pPr indent="-298450" lvl="8" marL="4114800">
              <a:spcBef>
                <a:spcPts val="0"/>
              </a:spcBef>
              <a:spcAft>
                <a:spcPts val="0"/>
              </a:spcAft>
              <a:buSzPts val="1100"/>
              <a:buChar char="■"/>
              <a:defRPr sz="1100"/>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2" name="Shape 52"/>
        <p:cNvGrpSpPr/>
        <p:nvPr/>
      </p:nvGrpSpPr>
      <p:grpSpPr>
        <a:xfrm>
          <a:off x="0" y="0"/>
          <a:ext cx="0" cy="0"/>
          <a:chOff x="0" y="0"/>
          <a:chExt cx="0" cy="0"/>
        </a:xfrm>
      </p:grpSpPr>
      <p:sp>
        <p:nvSpPr>
          <p:cNvPr id="53" name="Google Shape;53;p:notes"/>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p:spPr>
      </p:sp>
      <p:sp>
        <p:nvSpPr>
          <p:cNvPr id="54" name="Google Shape;54;p: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8" name="Shape 58"/>
        <p:cNvGrpSpPr/>
        <p:nvPr/>
      </p:nvGrpSpPr>
      <p:grpSpPr>
        <a:xfrm>
          <a:off x="0" y="0"/>
          <a:ext cx="0" cy="0"/>
          <a:chOff x="0" y="0"/>
          <a:chExt cx="0" cy="0"/>
        </a:xfrm>
      </p:grpSpPr>
      <p:sp>
        <p:nvSpPr>
          <p:cNvPr id="59" name="Google Shape;59;g8394d1c05d_0_4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60" name="Google Shape;60;g8394d1c05d_0_4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3" name="Shape 63"/>
        <p:cNvGrpSpPr/>
        <p:nvPr/>
      </p:nvGrpSpPr>
      <p:grpSpPr>
        <a:xfrm>
          <a:off x="0" y="0"/>
          <a:ext cx="0" cy="0"/>
          <a:chOff x="0" y="0"/>
          <a:chExt cx="0" cy="0"/>
        </a:xfrm>
      </p:grpSpPr>
      <p:sp>
        <p:nvSpPr>
          <p:cNvPr id="64" name="Google Shape;64;g8394d1c05d_0_5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65" name="Google Shape;65;g8394d1c05d_0_5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8" name="Shape 68"/>
        <p:cNvGrpSpPr/>
        <p:nvPr/>
      </p:nvGrpSpPr>
      <p:grpSpPr>
        <a:xfrm>
          <a:off x="0" y="0"/>
          <a:ext cx="0" cy="0"/>
          <a:chOff x="0" y="0"/>
          <a:chExt cx="0" cy="0"/>
        </a:xfrm>
      </p:grpSpPr>
      <p:sp>
        <p:nvSpPr>
          <p:cNvPr id="69" name="Google Shape;69;g8394d1c05d_0_5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70" name="Google Shape;70;g8394d1c05d_0_5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3" name="Shape 73"/>
        <p:cNvGrpSpPr/>
        <p:nvPr/>
      </p:nvGrpSpPr>
      <p:grpSpPr>
        <a:xfrm>
          <a:off x="0" y="0"/>
          <a:ext cx="0" cy="0"/>
          <a:chOff x="0" y="0"/>
          <a:chExt cx="0" cy="0"/>
        </a:xfrm>
      </p:grpSpPr>
      <p:sp>
        <p:nvSpPr>
          <p:cNvPr id="74" name="Google Shape;74;g8394d1c05d_0_6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75" name="Google Shape;75;g8394d1c05d_0_6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0" name="Shape 80"/>
        <p:cNvGrpSpPr/>
        <p:nvPr/>
      </p:nvGrpSpPr>
      <p:grpSpPr>
        <a:xfrm>
          <a:off x="0" y="0"/>
          <a:ext cx="0" cy="0"/>
          <a:chOff x="0" y="0"/>
          <a:chExt cx="0" cy="0"/>
        </a:xfrm>
      </p:grpSpPr>
      <p:sp>
        <p:nvSpPr>
          <p:cNvPr id="81" name="Google Shape;81;g8394d1c05d_0_6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82" name="Google Shape;82;g8394d1c05d_0_6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7" name="Shape 87"/>
        <p:cNvGrpSpPr/>
        <p:nvPr/>
      </p:nvGrpSpPr>
      <p:grpSpPr>
        <a:xfrm>
          <a:off x="0" y="0"/>
          <a:ext cx="0" cy="0"/>
          <a:chOff x="0" y="0"/>
          <a:chExt cx="0" cy="0"/>
        </a:xfrm>
      </p:grpSpPr>
      <p:sp>
        <p:nvSpPr>
          <p:cNvPr id="88" name="Google Shape;88;g8394d1c05d_0_7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89" name="Google Shape;89;g8394d1c05d_0_7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5" name="Shape 95"/>
        <p:cNvGrpSpPr/>
        <p:nvPr/>
      </p:nvGrpSpPr>
      <p:grpSpPr>
        <a:xfrm>
          <a:off x="0" y="0"/>
          <a:ext cx="0" cy="0"/>
          <a:chOff x="0" y="0"/>
          <a:chExt cx="0" cy="0"/>
        </a:xfrm>
      </p:grpSpPr>
      <p:sp>
        <p:nvSpPr>
          <p:cNvPr id="96" name="Google Shape;96;g8394d1c05d_0_8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97" name="Google Shape;97;g8394d1c05d_0_8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2" name="Shape 102"/>
        <p:cNvGrpSpPr/>
        <p:nvPr/>
      </p:nvGrpSpPr>
      <p:grpSpPr>
        <a:xfrm>
          <a:off x="0" y="0"/>
          <a:ext cx="0" cy="0"/>
          <a:chOff x="0" y="0"/>
          <a:chExt cx="0" cy="0"/>
        </a:xfrm>
      </p:grpSpPr>
      <p:sp>
        <p:nvSpPr>
          <p:cNvPr id="103" name="Google Shape;103;g8394d1c05d_0_8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04" name="Google Shape;104;g8394d1c05d_0_8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9" name="Shape 109"/>
        <p:cNvGrpSpPr/>
        <p:nvPr/>
      </p:nvGrpSpPr>
      <p:grpSpPr>
        <a:xfrm>
          <a:off x="0" y="0"/>
          <a:ext cx="0" cy="0"/>
          <a:chOff x="0" y="0"/>
          <a:chExt cx="0" cy="0"/>
        </a:xfrm>
      </p:grpSpPr>
      <p:sp>
        <p:nvSpPr>
          <p:cNvPr id="110" name="Google Shape;110;g8394d1c05d_0_9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11" name="Google Shape;111;g8394d1c05d_0_9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6" name="Shape 116"/>
        <p:cNvGrpSpPr/>
        <p:nvPr/>
      </p:nvGrpSpPr>
      <p:grpSpPr>
        <a:xfrm>
          <a:off x="0" y="0"/>
          <a:ext cx="0" cy="0"/>
          <a:chOff x="0" y="0"/>
          <a:chExt cx="0" cy="0"/>
        </a:xfrm>
      </p:grpSpPr>
      <p:sp>
        <p:nvSpPr>
          <p:cNvPr id="117" name="Google Shape;117;g8394d1c05d_0_9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18" name="Google Shape;118;g8394d1c05d_0_9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3" name="Shape 123"/>
        <p:cNvGrpSpPr/>
        <p:nvPr/>
      </p:nvGrpSpPr>
      <p:grpSpPr>
        <a:xfrm>
          <a:off x="0" y="0"/>
          <a:ext cx="0" cy="0"/>
          <a:chOff x="0" y="0"/>
          <a:chExt cx="0" cy="0"/>
        </a:xfrm>
      </p:grpSpPr>
      <p:sp>
        <p:nvSpPr>
          <p:cNvPr id="124" name="Google Shape;124;g8394d1c05d_0_10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25" name="Google Shape;125;g8394d1c05d_0_10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0" name="Shape 130"/>
        <p:cNvGrpSpPr/>
        <p:nvPr/>
      </p:nvGrpSpPr>
      <p:grpSpPr>
        <a:xfrm>
          <a:off x="0" y="0"/>
          <a:ext cx="0" cy="0"/>
          <a:chOff x="0" y="0"/>
          <a:chExt cx="0" cy="0"/>
        </a:xfrm>
      </p:grpSpPr>
      <p:sp>
        <p:nvSpPr>
          <p:cNvPr id="131" name="Google Shape;131;g8394d1c05d_0_11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32" name="Google Shape;132;g8394d1c05d_0_11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7" name="Shape 137"/>
        <p:cNvGrpSpPr/>
        <p:nvPr/>
      </p:nvGrpSpPr>
      <p:grpSpPr>
        <a:xfrm>
          <a:off x="0" y="0"/>
          <a:ext cx="0" cy="0"/>
          <a:chOff x="0" y="0"/>
          <a:chExt cx="0" cy="0"/>
        </a:xfrm>
      </p:grpSpPr>
      <p:sp>
        <p:nvSpPr>
          <p:cNvPr id="138" name="Google Shape;138;g8394d1c05d_0_11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39" name="Google Shape;139;g8394d1c05d_0_11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4" name="Shape 144"/>
        <p:cNvGrpSpPr/>
        <p:nvPr/>
      </p:nvGrpSpPr>
      <p:grpSpPr>
        <a:xfrm>
          <a:off x="0" y="0"/>
          <a:ext cx="0" cy="0"/>
          <a:chOff x="0" y="0"/>
          <a:chExt cx="0" cy="0"/>
        </a:xfrm>
      </p:grpSpPr>
      <p:sp>
        <p:nvSpPr>
          <p:cNvPr id="145" name="Google Shape;145;g8394d1c05d_0_12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46" name="Google Shape;146;g8394d1c05d_0_12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1" name="Shape 151"/>
        <p:cNvGrpSpPr/>
        <p:nvPr/>
      </p:nvGrpSpPr>
      <p:grpSpPr>
        <a:xfrm>
          <a:off x="0" y="0"/>
          <a:ext cx="0" cy="0"/>
          <a:chOff x="0" y="0"/>
          <a:chExt cx="0" cy="0"/>
        </a:xfrm>
      </p:grpSpPr>
      <p:sp>
        <p:nvSpPr>
          <p:cNvPr id="152" name="Google Shape;152;g8394d1c05d_0_13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53" name="Google Shape;153;g8394d1c05d_0_13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8" name="Shape 158"/>
        <p:cNvGrpSpPr/>
        <p:nvPr/>
      </p:nvGrpSpPr>
      <p:grpSpPr>
        <a:xfrm>
          <a:off x="0" y="0"/>
          <a:ext cx="0" cy="0"/>
          <a:chOff x="0" y="0"/>
          <a:chExt cx="0" cy="0"/>
        </a:xfrm>
      </p:grpSpPr>
      <p:sp>
        <p:nvSpPr>
          <p:cNvPr id="159" name="Google Shape;159;g8394d1c05d_0_13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60" name="Google Shape;160;g8394d1c05d_0_13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5" name="Shape 165"/>
        <p:cNvGrpSpPr/>
        <p:nvPr/>
      </p:nvGrpSpPr>
      <p:grpSpPr>
        <a:xfrm>
          <a:off x="0" y="0"/>
          <a:ext cx="0" cy="0"/>
          <a:chOff x="0" y="0"/>
          <a:chExt cx="0" cy="0"/>
        </a:xfrm>
      </p:grpSpPr>
      <p:sp>
        <p:nvSpPr>
          <p:cNvPr id="166" name="Google Shape;166;g8394d1c05d_0_14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67" name="Google Shape;167;g8394d1c05d_0_14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2" name="Shape 172"/>
        <p:cNvGrpSpPr/>
        <p:nvPr/>
      </p:nvGrpSpPr>
      <p:grpSpPr>
        <a:xfrm>
          <a:off x="0" y="0"/>
          <a:ext cx="0" cy="0"/>
          <a:chOff x="0" y="0"/>
          <a:chExt cx="0" cy="0"/>
        </a:xfrm>
      </p:grpSpPr>
      <p:sp>
        <p:nvSpPr>
          <p:cNvPr id="173" name="Google Shape;173;g8394d1c05d_0_14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74" name="Google Shape;174;g8394d1c05d_0_14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9" name="Shape 179"/>
        <p:cNvGrpSpPr/>
        <p:nvPr/>
      </p:nvGrpSpPr>
      <p:grpSpPr>
        <a:xfrm>
          <a:off x="0" y="0"/>
          <a:ext cx="0" cy="0"/>
          <a:chOff x="0" y="0"/>
          <a:chExt cx="0" cy="0"/>
        </a:xfrm>
      </p:grpSpPr>
      <p:sp>
        <p:nvSpPr>
          <p:cNvPr id="180" name="Google Shape;180;g8394d1c05d_0_15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81" name="Google Shape;181;g8394d1c05d_0_15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6" name="Shape 186"/>
        <p:cNvGrpSpPr/>
        <p:nvPr/>
      </p:nvGrpSpPr>
      <p:grpSpPr>
        <a:xfrm>
          <a:off x="0" y="0"/>
          <a:ext cx="0" cy="0"/>
          <a:chOff x="0" y="0"/>
          <a:chExt cx="0" cy="0"/>
        </a:xfrm>
      </p:grpSpPr>
      <p:sp>
        <p:nvSpPr>
          <p:cNvPr id="187" name="Google Shape;187;g8394d1c05d_0_16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88" name="Google Shape;188;g8394d1c05d_0_16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3" name="Shape 193"/>
        <p:cNvGrpSpPr/>
        <p:nvPr/>
      </p:nvGrpSpPr>
      <p:grpSpPr>
        <a:xfrm>
          <a:off x="0" y="0"/>
          <a:ext cx="0" cy="0"/>
          <a:chOff x="0" y="0"/>
          <a:chExt cx="0" cy="0"/>
        </a:xfrm>
      </p:grpSpPr>
      <p:sp>
        <p:nvSpPr>
          <p:cNvPr id="194" name="Google Shape;194;g8394d1c05d_0_16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95" name="Google Shape;195;g8394d1c05d_0_16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00" name="Shape 200"/>
        <p:cNvGrpSpPr/>
        <p:nvPr/>
      </p:nvGrpSpPr>
      <p:grpSpPr>
        <a:xfrm>
          <a:off x="0" y="0"/>
          <a:ext cx="0" cy="0"/>
          <a:chOff x="0" y="0"/>
          <a:chExt cx="0" cy="0"/>
        </a:xfrm>
      </p:grpSpPr>
      <p:sp>
        <p:nvSpPr>
          <p:cNvPr id="201" name="Google Shape;201;g8394d1c05d_0_17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02" name="Google Shape;202;g8394d1c05d_0_17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07" name="Shape 207"/>
        <p:cNvGrpSpPr/>
        <p:nvPr/>
      </p:nvGrpSpPr>
      <p:grpSpPr>
        <a:xfrm>
          <a:off x="0" y="0"/>
          <a:ext cx="0" cy="0"/>
          <a:chOff x="0" y="0"/>
          <a:chExt cx="0" cy="0"/>
        </a:xfrm>
      </p:grpSpPr>
      <p:sp>
        <p:nvSpPr>
          <p:cNvPr id="208" name="Google Shape;208;g8394d1c05d_0_18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09" name="Google Shape;209;g8394d1c05d_0_18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14" name="Shape 214"/>
        <p:cNvGrpSpPr/>
        <p:nvPr/>
      </p:nvGrpSpPr>
      <p:grpSpPr>
        <a:xfrm>
          <a:off x="0" y="0"/>
          <a:ext cx="0" cy="0"/>
          <a:chOff x="0" y="0"/>
          <a:chExt cx="0" cy="0"/>
        </a:xfrm>
      </p:grpSpPr>
      <p:sp>
        <p:nvSpPr>
          <p:cNvPr id="215" name="Google Shape;215;g8394d1c05d_0_18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16" name="Google Shape;216;g8394d1c05d_0_18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21" name="Shape 221"/>
        <p:cNvGrpSpPr/>
        <p:nvPr/>
      </p:nvGrpSpPr>
      <p:grpSpPr>
        <a:xfrm>
          <a:off x="0" y="0"/>
          <a:ext cx="0" cy="0"/>
          <a:chOff x="0" y="0"/>
          <a:chExt cx="0" cy="0"/>
        </a:xfrm>
      </p:grpSpPr>
      <p:sp>
        <p:nvSpPr>
          <p:cNvPr id="222" name="Google Shape;222;g8394d1c05d_0_19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23" name="Google Shape;223;g8394d1c05d_0_19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27" name="Shape 227"/>
        <p:cNvGrpSpPr/>
        <p:nvPr/>
      </p:nvGrpSpPr>
      <p:grpSpPr>
        <a:xfrm>
          <a:off x="0" y="0"/>
          <a:ext cx="0" cy="0"/>
          <a:chOff x="0" y="0"/>
          <a:chExt cx="0" cy="0"/>
        </a:xfrm>
      </p:grpSpPr>
      <p:sp>
        <p:nvSpPr>
          <p:cNvPr id="228" name="Google Shape;228;g8394d1c05d_0_19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29" name="Google Shape;229;g8394d1c05d_0_19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34" name="Shape 234"/>
        <p:cNvGrpSpPr/>
        <p:nvPr/>
      </p:nvGrpSpPr>
      <p:grpSpPr>
        <a:xfrm>
          <a:off x="0" y="0"/>
          <a:ext cx="0" cy="0"/>
          <a:chOff x="0" y="0"/>
          <a:chExt cx="0" cy="0"/>
        </a:xfrm>
      </p:grpSpPr>
      <p:sp>
        <p:nvSpPr>
          <p:cNvPr id="235" name="Google Shape;235;g8394d1c05d_0_20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36" name="Google Shape;236;g8394d1c05d_0_20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bg>
      <p:bgPr>
        <a:solidFill>
          <a:schemeClr val="dk1"/>
        </a:solidFill>
      </p:bgPr>
    </p:bg>
    <p:spTree>
      <p:nvGrpSpPr>
        <p:cNvPr id="9" name="Shape 9"/>
        <p:cNvGrpSpPr/>
        <p:nvPr/>
      </p:nvGrpSpPr>
      <p:grpSpPr>
        <a:xfrm>
          <a:off x="0" y="0"/>
          <a:ext cx="0" cy="0"/>
          <a:chOff x="0" y="0"/>
          <a:chExt cx="0" cy="0"/>
        </a:xfrm>
      </p:grpSpPr>
      <p:sp>
        <p:nvSpPr>
          <p:cNvPr id="10" name="Google Shape;10;p2"/>
          <p:cNvSpPr/>
          <p:nvPr/>
        </p:nvSpPr>
        <p:spPr>
          <a:xfrm>
            <a:off x="0" y="0"/>
            <a:ext cx="9144000" cy="3429000"/>
          </a:xfrm>
          <a:prstGeom prst="rect">
            <a:avLst/>
          </a:pr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 name="Google Shape;11;p2"/>
          <p:cNvSpPr txBox="1"/>
          <p:nvPr>
            <p:ph type="ctrTitle"/>
          </p:nvPr>
        </p:nvSpPr>
        <p:spPr>
          <a:xfrm>
            <a:off x="311700" y="392150"/>
            <a:ext cx="8520600" cy="2690400"/>
          </a:xfrm>
          <a:prstGeom prst="rect">
            <a:avLst/>
          </a:prstGeom>
        </p:spPr>
        <p:txBody>
          <a:bodyPr anchorCtr="0" anchor="ctr" bIns="91425" lIns="91425" spcFirstLastPara="1" rIns="91425" wrap="square" tIns="91425">
            <a:noAutofit/>
          </a:bodyPr>
          <a:lstStyle>
            <a:lvl1pPr lvl="0" algn="ctr">
              <a:spcBef>
                <a:spcPts val="0"/>
              </a:spcBef>
              <a:spcAft>
                <a:spcPts val="0"/>
              </a:spcAft>
              <a:buSzPts val="8000"/>
              <a:buNone/>
              <a:defRPr sz="8000"/>
            </a:lvl1pPr>
            <a:lvl2pPr lvl="1" algn="ctr">
              <a:spcBef>
                <a:spcPts val="0"/>
              </a:spcBef>
              <a:spcAft>
                <a:spcPts val="0"/>
              </a:spcAft>
              <a:buSzPts val="8000"/>
              <a:buNone/>
              <a:defRPr sz="8000"/>
            </a:lvl2pPr>
            <a:lvl3pPr lvl="2" algn="ctr">
              <a:spcBef>
                <a:spcPts val="0"/>
              </a:spcBef>
              <a:spcAft>
                <a:spcPts val="0"/>
              </a:spcAft>
              <a:buSzPts val="8000"/>
              <a:buNone/>
              <a:defRPr sz="8000"/>
            </a:lvl3pPr>
            <a:lvl4pPr lvl="3" algn="ctr">
              <a:spcBef>
                <a:spcPts val="0"/>
              </a:spcBef>
              <a:spcAft>
                <a:spcPts val="0"/>
              </a:spcAft>
              <a:buSzPts val="8000"/>
              <a:buNone/>
              <a:defRPr sz="8000"/>
            </a:lvl4pPr>
            <a:lvl5pPr lvl="4" algn="ctr">
              <a:spcBef>
                <a:spcPts val="0"/>
              </a:spcBef>
              <a:spcAft>
                <a:spcPts val="0"/>
              </a:spcAft>
              <a:buSzPts val="8000"/>
              <a:buNone/>
              <a:defRPr sz="8000"/>
            </a:lvl5pPr>
            <a:lvl6pPr lvl="5" algn="ctr">
              <a:spcBef>
                <a:spcPts val="0"/>
              </a:spcBef>
              <a:spcAft>
                <a:spcPts val="0"/>
              </a:spcAft>
              <a:buSzPts val="8000"/>
              <a:buNone/>
              <a:defRPr sz="8000"/>
            </a:lvl6pPr>
            <a:lvl7pPr lvl="6" algn="ctr">
              <a:spcBef>
                <a:spcPts val="0"/>
              </a:spcBef>
              <a:spcAft>
                <a:spcPts val="0"/>
              </a:spcAft>
              <a:buSzPts val="8000"/>
              <a:buNone/>
              <a:defRPr sz="8000"/>
            </a:lvl7pPr>
            <a:lvl8pPr lvl="7" algn="ctr">
              <a:spcBef>
                <a:spcPts val="0"/>
              </a:spcBef>
              <a:spcAft>
                <a:spcPts val="0"/>
              </a:spcAft>
              <a:buSzPts val="8000"/>
              <a:buNone/>
              <a:defRPr sz="8000"/>
            </a:lvl8pPr>
            <a:lvl9pPr lvl="8" algn="ctr">
              <a:spcBef>
                <a:spcPts val="0"/>
              </a:spcBef>
              <a:spcAft>
                <a:spcPts val="0"/>
              </a:spcAft>
              <a:buSzPts val="8000"/>
              <a:buNone/>
              <a:defRPr sz="8000"/>
            </a:lvl9pPr>
          </a:lstStyle>
          <a:p/>
        </p:txBody>
      </p:sp>
      <p:sp>
        <p:nvSpPr>
          <p:cNvPr id="12" name="Google Shape;12;p2"/>
          <p:cNvSpPr txBox="1"/>
          <p:nvPr>
            <p:ph idx="1" type="subTitle"/>
          </p:nvPr>
        </p:nvSpPr>
        <p:spPr>
          <a:xfrm>
            <a:off x="311700" y="3890400"/>
            <a:ext cx="8520600" cy="706200"/>
          </a:xfrm>
          <a:prstGeom prst="rect">
            <a:avLst/>
          </a:prstGeom>
        </p:spPr>
        <p:txBody>
          <a:bodyPr anchorCtr="0" anchor="ctr" bIns="91425" lIns="91425" spcFirstLastPara="1" rIns="91425" wrap="square" tIns="91425">
            <a:noAutofit/>
          </a:bodyPr>
          <a:lstStyle>
            <a:lvl1pPr lvl="0" algn="ctr">
              <a:lnSpc>
                <a:spcPct val="100000"/>
              </a:lnSpc>
              <a:spcBef>
                <a:spcPts val="0"/>
              </a:spcBef>
              <a:spcAft>
                <a:spcPts val="0"/>
              </a:spcAft>
              <a:buClr>
                <a:schemeClr val="accent1"/>
              </a:buClr>
              <a:buSzPts val="2100"/>
              <a:buNone/>
              <a:defRPr b="1" sz="2100">
                <a:solidFill>
                  <a:schemeClr val="accent1"/>
                </a:solidFill>
              </a:defRPr>
            </a:lvl1pPr>
            <a:lvl2pPr lvl="1" algn="ctr">
              <a:lnSpc>
                <a:spcPct val="100000"/>
              </a:lnSpc>
              <a:spcBef>
                <a:spcPts val="0"/>
              </a:spcBef>
              <a:spcAft>
                <a:spcPts val="0"/>
              </a:spcAft>
              <a:buClr>
                <a:schemeClr val="accent1"/>
              </a:buClr>
              <a:buSzPts val="2100"/>
              <a:buNone/>
              <a:defRPr b="1" sz="2100">
                <a:solidFill>
                  <a:schemeClr val="accent1"/>
                </a:solidFill>
              </a:defRPr>
            </a:lvl2pPr>
            <a:lvl3pPr lvl="2" algn="ctr">
              <a:lnSpc>
                <a:spcPct val="100000"/>
              </a:lnSpc>
              <a:spcBef>
                <a:spcPts val="0"/>
              </a:spcBef>
              <a:spcAft>
                <a:spcPts val="0"/>
              </a:spcAft>
              <a:buClr>
                <a:schemeClr val="accent1"/>
              </a:buClr>
              <a:buSzPts val="2100"/>
              <a:buNone/>
              <a:defRPr b="1" sz="2100">
                <a:solidFill>
                  <a:schemeClr val="accent1"/>
                </a:solidFill>
              </a:defRPr>
            </a:lvl3pPr>
            <a:lvl4pPr lvl="3" algn="ctr">
              <a:lnSpc>
                <a:spcPct val="100000"/>
              </a:lnSpc>
              <a:spcBef>
                <a:spcPts val="0"/>
              </a:spcBef>
              <a:spcAft>
                <a:spcPts val="0"/>
              </a:spcAft>
              <a:buClr>
                <a:schemeClr val="accent1"/>
              </a:buClr>
              <a:buSzPts val="2100"/>
              <a:buNone/>
              <a:defRPr b="1" sz="2100">
                <a:solidFill>
                  <a:schemeClr val="accent1"/>
                </a:solidFill>
              </a:defRPr>
            </a:lvl4pPr>
            <a:lvl5pPr lvl="4" algn="ctr">
              <a:lnSpc>
                <a:spcPct val="100000"/>
              </a:lnSpc>
              <a:spcBef>
                <a:spcPts val="0"/>
              </a:spcBef>
              <a:spcAft>
                <a:spcPts val="0"/>
              </a:spcAft>
              <a:buClr>
                <a:schemeClr val="accent1"/>
              </a:buClr>
              <a:buSzPts val="2100"/>
              <a:buNone/>
              <a:defRPr b="1" sz="2100">
                <a:solidFill>
                  <a:schemeClr val="accent1"/>
                </a:solidFill>
              </a:defRPr>
            </a:lvl5pPr>
            <a:lvl6pPr lvl="5" algn="ctr">
              <a:lnSpc>
                <a:spcPct val="100000"/>
              </a:lnSpc>
              <a:spcBef>
                <a:spcPts val="0"/>
              </a:spcBef>
              <a:spcAft>
                <a:spcPts val="0"/>
              </a:spcAft>
              <a:buClr>
                <a:schemeClr val="accent1"/>
              </a:buClr>
              <a:buSzPts val="2100"/>
              <a:buNone/>
              <a:defRPr b="1" sz="2100">
                <a:solidFill>
                  <a:schemeClr val="accent1"/>
                </a:solidFill>
              </a:defRPr>
            </a:lvl6pPr>
            <a:lvl7pPr lvl="6" algn="ctr">
              <a:lnSpc>
                <a:spcPct val="100000"/>
              </a:lnSpc>
              <a:spcBef>
                <a:spcPts val="0"/>
              </a:spcBef>
              <a:spcAft>
                <a:spcPts val="0"/>
              </a:spcAft>
              <a:buClr>
                <a:schemeClr val="accent1"/>
              </a:buClr>
              <a:buSzPts val="2100"/>
              <a:buNone/>
              <a:defRPr b="1" sz="2100">
                <a:solidFill>
                  <a:schemeClr val="accent1"/>
                </a:solidFill>
              </a:defRPr>
            </a:lvl7pPr>
            <a:lvl8pPr lvl="7" algn="ctr">
              <a:lnSpc>
                <a:spcPct val="100000"/>
              </a:lnSpc>
              <a:spcBef>
                <a:spcPts val="0"/>
              </a:spcBef>
              <a:spcAft>
                <a:spcPts val="0"/>
              </a:spcAft>
              <a:buClr>
                <a:schemeClr val="accent1"/>
              </a:buClr>
              <a:buSzPts val="2100"/>
              <a:buNone/>
              <a:defRPr b="1" sz="2100">
                <a:solidFill>
                  <a:schemeClr val="accent1"/>
                </a:solidFill>
              </a:defRPr>
            </a:lvl8pPr>
            <a:lvl9pPr lvl="8" algn="ctr">
              <a:lnSpc>
                <a:spcPct val="100000"/>
              </a:lnSpc>
              <a:spcBef>
                <a:spcPts val="0"/>
              </a:spcBef>
              <a:spcAft>
                <a:spcPts val="0"/>
              </a:spcAft>
              <a:buClr>
                <a:schemeClr val="accent1"/>
              </a:buClr>
              <a:buSzPts val="2100"/>
              <a:buNone/>
              <a:defRPr b="1" sz="2100">
                <a:solidFill>
                  <a:schemeClr val="accent1"/>
                </a:solidFill>
              </a:defRPr>
            </a:lvl9pPr>
          </a:lstStyle>
          <a:p/>
        </p:txBody>
      </p:sp>
      <p:sp>
        <p:nvSpPr>
          <p:cNvPr id="13" name="Google Shape;13;p2"/>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bg>
      <p:bgPr>
        <a:solidFill>
          <a:schemeClr val="dk1"/>
        </a:solidFill>
      </p:bgPr>
    </p:bg>
    <p:spTree>
      <p:nvGrpSpPr>
        <p:cNvPr id="14" name="Shape 14"/>
        <p:cNvGrpSpPr/>
        <p:nvPr/>
      </p:nvGrpSpPr>
      <p:grpSpPr>
        <a:xfrm>
          <a:off x="0" y="0"/>
          <a:ext cx="0" cy="0"/>
          <a:chOff x="0" y="0"/>
          <a:chExt cx="0" cy="0"/>
        </a:xfrm>
      </p:grpSpPr>
      <p:sp>
        <p:nvSpPr>
          <p:cNvPr id="15" name="Google Shape;15;p3"/>
          <p:cNvSpPr txBox="1"/>
          <p:nvPr>
            <p:ph type="title"/>
          </p:nvPr>
        </p:nvSpPr>
        <p:spPr>
          <a:xfrm>
            <a:off x="2802750" y="802500"/>
            <a:ext cx="3538500" cy="3538500"/>
          </a:xfrm>
          <a:prstGeom prst="rect">
            <a:avLst/>
          </a:prstGeom>
          <a:solidFill>
            <a:srgbClr val="FFFFFF"/>
          </a:solidFill>
        </p:spPr>
        <p:txBody>
          <a:bodyPr anchorCtr="0" anchor="ctr" bIns="91425" lIns="91425" spcFirstLastPara="1" rIns="91425" wrap="square" tIns="91425">
            <a:noAutofit/>
          </a:bodyPr>
          <a:lstStyle>
            <a:lvl1pPr lvl="0" algn="ctr">
              <a:spcBef>
                <a:spcPts val="0"/>
              </a:spcBef>
              <a:spcAft>
                <a:spcPts val="0"/>
              </a:spcAft>
              <a:buSzPts val="4800"/>
              <a:buNone/>
              <a:defRPr sz="4800"/>
            </a:lvl1pPr>
            <a:lvl2pPr lvl="1" algn="ctr">
              <a:spcBef>
                <a:spcPts val="0"/>
              </a:spcBef>
              <a:spcAft>
                <a:spcPts val="0"/>
              </a:spcAft>
              <a:buSzPts val="4800"/>
              <a:buNone/>
              <a:defRPr sz="4800"/>
            </a:lvl2pPr>
            <a:lvl3pPr lvl="2" algn="ctr">
              <a:spcBef>
                <a:spcPts val="0"/>
              </a:spcBef>
              <a:spcAft>
                <a:spcPts val="0"/>
              </a:spcAft>
              <a:buSzPts val="4800"/>
              <a:buNone/>
              <a:defRPr sz="4800"/>
            </a:lvl3pPr>
            <a:lvl4pPr lvl="3" algn="ctr">
              <a:spcBef>
                <a:spcPts val="0"/>
              </a:spcBef>
              <a:spcAft>
                <a:spcPts val="0"/>
              </a:spcAft>
              <a:buSzPts val="4800"/>
              <a:buNone/>
              <a:defRPr sz="4800"/>
            </a:lvl4pPr>
            <a:lvl5pPr lvl="4" algn="ctr">
              <a:spcBef>
                <a:spcPts val="0"/>
              </a:spcBef>
              <a:spcAft>
                <a:spcPts val="0"/>
              </a:spcAft>
              <a:buSzPts val="4800"/>
              <a:buNone/>
              <a:defRPr sz="4800"/>
            </a:lvl5pPr>
            <a:lvl6pPr lvl="5" algn="ctr">
              <a:spcBef>
                <a:spcPts val="0"/>
              </a:spcBef>
              <a:spcAft>
                <a:spcPts val="0"/>
              </a:spcAft>
              <a:buSzPts val="4800"/>
              <a:buNone/>
              <a:defRPr sz="4800"/>
            </a:lvl6pPr>
            <a:lvl7pPr lvl="6" algn="ctr">
              <a:spcBef>
                <a:spcPts val="0"/>
              </a:spcBef>
              <a:spcAft>
                <a:spcPts val="0"/>
              </a:spcAft>
              <a:buSzPts val="4800"/>
              <a:buNone/>
              <a:defRPr sz="4800"/>
            </a:lvl7pPr>
            <a:lvl8pPr lvl="7" algn="ctr">
              <a:spcBef>
                <a:spcPts val="0"/>
              </a:spcBef>
              <a:spcAft>
                <a:spcPts val="0"/>
              </a:spcAft>
              <a:buSzPts val="4800"/>
              <a:buNone/>
              <a:defRPr sz="4800"/>
            </a:lvl8pPr>
            <a:lvl9pPr lvl="8" algn="ctr">
              <a:spcBef>
                <a:spcPts val="0"/>
              </a:spcBef>
              <a:spcAft>
                <a:spcPts val="0"/>
              </a:spcAft>
              <a:buSzPts val="4800"/>
              <a:buNone/>
              <a:defRPr sz="4800"/>
            </a:lvl9pPr>
          </a:lstStyle>
          <a:p/>
        </p:txBody>
      </p:sp>
      <p:sp>
        <p:nvSpPr>
          <p:cNvPr id="16" name="Google Shape;16;p3"/>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spTree>
      <p:nvGrpSpPr>
        <p:cNvPr id="17" name="Shape 17"/>
        <p:cNvGrpSpPr/>
        <p:nvPr/>
      </p:nvGrpSpPr>
      <p:grpSpPr>
        <a:xfrm>
          <a:off x="0" y="0"/>
          <a:ext cx="0" cy="0"/>
          <a:chOff x="0" y="0"/>
          <a:chExt cx="0" cy="0"/>
        </a:xfrm>
      </p:grpSpPr>
      <p:sp>
        <p:nvSpPr>
          <p:cNvPr id="18" name="Google Shape;18;p4"/>
          <p:cNvSpPr txBox="1"/>
          <p:nvPr>
            <p:ph type="title"/>
          </p:nvPr>
        </p:nvSpPr>
        <p:spPr>
          <a:xfrm>
            <a:off x="311700" y="292850"/>
            <a:ext cx="8520600" cy="801000"/>
          </a:xfrm>
          <a:prstGeom prst="rect">
            <a:avLst/>
          </a:prstGeom>
        </p:spPr>
        <p:txBody>
          <a:bodyPr anchorCtr="0" anchor="t" bIns="91425" lIns="91425" spcFirstLastPara="1" rIns="91425" wrap="square" tIns="91425">
            <a:noAutofit/>
          </a:bodyPr>
          <a:lstStyle>
            <a:lvl1pPr lvl="0">
              <a:spcBef>
                <a:spcPts val="0"/>
              </a:spcBef>
              <a:spcAft>
                <a:spcPts val="0"/>
              </a:spcAft>
              <a:buSzPts val="4200"/>
              <a:buNone/>
              <a:defRPr/>
            </a:lvl1pPr>
            <a:lvl2pPr lvl="1">
              <a:spcBef>
                <a:spcPts val="0"/>
              </a:spcBef>
              <a:spcAft>
                <a:spcPts val="0"/>
              </a:spcAft>
              <a:buSzPts val="4200"/>
              <a:buNone/>
              <a:defRPr/>
            </a:lvl2pPr>
            <a:lvl3pPr lvl="2">
              <a:spcBef>
                <a:spcPts val="0"/>
              </a:spcBef>
              <a:spcAft>
                <a:spcPts val="0"/>
              </a:spcAft>
              <a:buSzPts val="4200"/>
              <a:buNone/>
              <a:defRPr/>
            </a:lvl3pPr>
            <a:lvl4pPr lvl="3">
              <a:spcBef>
                <a:spcPts val="0"/>
              </a:spcBef>
              <a:spcAft>
                <a:spcPts val="0"/>
              </a:spcAft>
              <a:buSzPts val="4200"/>
              <a:buNone/>
              <a:defRPr/>
            </a:lvl4pPr>
            <a:lvl5pPr lvl="4">
              <a:spcBef>
                <a:spcPts val="0"/>
              </a:spcBef>
              <a:spcAft>
                <a:spcPts val="0"/>
              </a:spcAft>
              <a:buSzPts val="4200"/>
              <a:buNone/>
              <a:defRPr/>
            </a:lvl5pPr>
            <a:lvl6pPr lvl="5">
              <a:spcBef>
                <a:spcPts val="0"/>
              </a:spcBef>
              <a:spcAft>
                <a:spcPts val="0"/>
              </a:spcAft>
              <a:buSzPts val="4200"/>
              <a:buNone/>
              <a:defRPr/>
            </a:lvl6pPr>
            <a:lvl7pPr lvl="6">
              <a:spcBef>
                <a:spcPts val="0"/>
              </a:spcBef>
              <a:spcAft>
                <a:spcPts val="0"/>
              </a:spcAft>
              <a:buSzPts val="4200"/>
              <a:buNone/>
              <a:defRPr/>
            </a:lvl7pPr>
            <a:lvl8pPr lvl="7">
              <a:spcBef>
                <a:spcPts val="0"/>
              </a:spcBef>
              <a:spcAft>
                <a:spcPts val="0"/>
              </a:spcAft>
              <a:buSzPts val="4200"/>
              <a:buNone/>
              <a:defRPr/>
            </a:lvl8pPr>
            <a:lvl9pPr lvl="8">
              <a:spcBef>
                <a:spcPts val="0"/>
              </a:spcBef>
              <a:spcAft>
                <a:spcPts val="0"/>
              </a:spcAft>
              <a:buSzPts val="4200"/>
              <a:buNone/>
              <a:defRPr/>
            </a:lvl9pPr>
          </a:lstStyle>
          <a:p/>
        </p:txBody>
      </p:sp>
      <p:sp>
        <p:nvSpPr>
          <p:cNvPr id="19" name="Google Shape;19;p4"/>
          <p:cNvSpPr txBox="1"/>
          <p:nvPr>
            <p:ph idx="1" type="body"/>
          </p:nvPr>
        </p:nvSpPr>
        <p:spPr>
          <a:xfrm>
            <a:off x="311700" y="1228675"/>
            <a:ext cx="8520600" cy="3340200"/>
          </a:xfrm>
          <a:prstGeom prst="rect">
            <a:avLst/>
          </a:prstGeom>
        </p:spPr>
        <p:txBody>
          <a:bodyPr anchorCtr="0" anchor="t" bIns="91425" lIns="91425" spcFirstLastPara="1" rIns="91425" wrap="square" tIns="91425">
            <a:noAutofit/>
          </a:bodyPr>
          <a:lstStyle>
            <a:lvl1pPr indent="-342900" lvl="0" marL="457200">
              <a:spcBef>
                <a:spcPts val="0"/>
              </a:spcBef>
              <a:spcAft>
                <a:spcPts val="0"/>
              </a:spcAft>
              <a:buSzPts val="1800"/>
              <a:buChar char="●"/>
              <a:defRPr/>
            </a:lvl1pPr>
            <a:lvl2pPr indent="-317500" lvl="1" marL="914400">
              <a:spcBef>
                <a:spcPts val="1600"/>
              </a:spcBef>
              <a:spcAft>
                <a:spcPts val="0"/>
              </a:spcAft>
              <a:buSzPts val="1400"/>
              <a:buChar char="○"/>
              <a:defRPr/>
            </a:lvl2pPr>
            <a:lvl3pPr indent="-317500" lvl="2" marL="1371600">
              <a:spcBef>
                <a:spcPts val="1600"/>
              </a:spcBef>
              <a:spcAft>
                <a:spcPts val="0"/>
              </a:spcAft>
              <a:buSzPts val="1400"/>
              <a:buChar char="■"/>
              <a:defRPr/>
            </a:lvl3pPr>
            <a:lvl4pPr indent="-317500" lvl="3" marL="1828800">
              <a:spcBef>
                <a:spcPts val="1600"/>
              </a:spcBef>
              <a:spcAft>
                <a:spcPts val="0"/>
              </a:spcAft>
              <a:buSzPts val="1400"/>
              <a:buChar char="●"/>
              <a:defRPr/>
            </a:lvl4pPr>
            <a:lvl5pPr indent="-317500" lvl="4" marL="2286000">
              <a:spcBef>
                <a:spcPts val="1600"/>
              </a:spcBef>
              <a:spcAft>
                <a:spcPts val="0"/>
              </a:spcAft>
              <a:buSzPts val="1400"/>
              <a:buChar char="○"/>
              <a:defRPr/>
            </a:lvl5pPr>
            <a:lvl6pPr indent="-317500" lvl="5" marL="2743200">
              <a:spcBef>
                <a:spcPts val="1600"/>
              </a:spcBef>
              <a:spcAft>
                <a:spcPts val="0"/>
              </a:spcAft>
              <a:buSzPts val="1400"/>
              <a:buChar char="■"/>
              <a:defRPr/>
            </a:lvl6pPr>
            <a:lvl7pPr indent="-317500" lvl="6" marL="3200400">
              <a:spcBef>
                <a:spcPts val="1600"/>
              </a:spcBef>
              <a:spcAft>
                <a:spcPts val="0"/>
              </a:spcAft>
              <a:buSzPts val="1400"/>
              <a:buChar char="●"/>
              <a:defRPr/>
            </a:lvl7pPr>
            <a:lvl8pPr indent="-317500" lvl="7" marL="3657600">
              <a:spcBef>
                <a:spcPts val="1600"/>
              </a:spcBef>
              <a:spcAft>
                <a:spcPts val="0"/>
              </a:spcAft>
              <a:buSzPts val="1400"/>
              <a:buChar char="○"/>
              <a:defRPr/>
            </a:lvl8pPr>
            <a:lvl9pPr indent="-317500" lvl="8" marL="4114800">
              <a:spcBef>
                <a:spcPts val="1600"/>
              </a:spcBef>
              <a:spcAft>
                <a:spcPts val="1600"/>
              </a:spcAft>
              <a:buSzPts val="1400"/>
              <a:buChar char="■"/>
              <a:defRPr/>
            </a:lvl9pPr>
          </a:lstStyle>
          <a:p/>
        </p:txBody>
      </p:sp>
      <p:sp>
        <p:nvSpPr>
          <p:cNvPr id="20" name="Google Shape;20;p4"/>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type="twoColTx">
  <p:cSld name="TITLE_AND_TWO_COLUMNS">
    <p:spTree>
      <p:nvGrpSpPr>
        <p:cNvPr id="21" name="Shape 21"/>
        <p:cNvGrpSpPr/>
        <p:nvPr/>
      </p:nvGrpSpPr>
      <p:grpSpPr>
        <a:xfrm>
          <a:off x="0" y="0"/>
          <a:ext cx="0" cy="0"/>
          <a:chOff x="0" y="0"/>
          <a:chExt cx="0" cy="0"/>
        </a:xfrm>
      </p:grpSpPr>
      <p:sp>
        <p:nvSpPr>
          <p:cNvPr id="22" name="Google Shape;22;p5"/>
          <p:cNvSpPr txBox="1"/>
          <p:nvPr>
            <p:ph type="title"/>
          </p:nvPr>
        </p:nvSpPr>
        <p:spPr>
          <a:xfrm>
            <a:off x="311700" y="292850"/>
            <a:ext cx="8520600" cy="801000"/>
          </a:xfrm>
          <a:prstGeom prst="rect">
            <a:avLst/>
          </a:prstGeom>
        </p:spPr>
        <p:txBody>
          <a:bodyPr anchorCtr="0" anchor="t" bIns="91425" lIns="91425" spcFirstLastPara="1" rIns="91425" wrap="square" tIns="91425">
            <a:noAutofit/>
          </a:bodyPr>
          <a:lstStyle>
            <a:lvl1pPr lvl="0">
              <a:spcBef>
                <a:spcPts val="0"/>
              </a:spcBef>
              <a:spcAft>
                <a:spcPts val="0"/>
              </a:spcAft>
              <a:buSzPts val="4200"/>
              <a:buNone/>
              <a:defRPr/>
            </a:lvl1pPr>
            <a:lvl2pPr lvl="1">
              <a:spcBef>
                <a:spcPts val="0"/>
              </a:spcBef>
              <a:spcAft>
                <a:spcPts val="0"/>
              </a:spcAft>
              <a:buSzPts val="4200"/>
              <a:buNone/>
              <a:defRPr/>
            </a:lvl2pPr>
            <a:lvl3pPr lvl="2">
              <a:spcBef>
                <a:spcPts val="0"/>
              </a:spcBef>
              <a:spcAft>
                <a:spcPts val="0"/>
              </a:spcAft>
              <a:buSzPts val="4200"/>
              <a:buNone/>
              <a:defRPr/>
            </a:lvl3pPr>
            <a:lvl4pPr lvl="3">
              <a:spcBef>
                <a:spcPts val="0"/>
              </a:spcBef>
              <a:spcAft>
                <a:spcPts val="0"/>
              </a:spcAft>
              <a:buSzPts val="4200"/>
              <a:buNone/>
              <a:defRPr/>
            </a:lvl4pPr>
            <a:lvl5pPr lvl="4">
              <a:spcBef>
                <a:spcPts val="0"/>
              </a:spcBef>
              <a:spcAft>
                <a:spcPts val="0"/>
              </a:spcAft>
              <a:buSzPts val="4200"/>
              <a:buNone/>
              <a:defRPr/>
            </a:lvl5pPr>
            <a:lvl6pPr lvl="5">
              <a:spcBef>
                <a:spcPts val="0"/>
              </a:spcBef>
              <a:spcAft>
                <a:spcPts val="0"/>
              </a:spcAft>
              <a:buSzPts val="4200"/>
              <a:buNone/>
              <a:defRPr/>
            </a:lvl6pPr>
            <a:lvl7pPr lvl="6">
              <a:spcBef>
                <a:spcPts val="0"/>
              </a:spcBef>
              <a:spcAft>
                <a:spcPts val="0"/>
              </a:spcAft>
              <a:buSzPts val="4200"/>
              <a:buNone/>
              <a:defRPr/>
            </a:lvl7pPr>
            <a:lvl8pPr lvl="7">
              <a:spcBef>
                <a:spcPts val="0"/>
              </a:spcBef>
              <a:spcAft>
                <a:spcPts val="0"/>
              </a:spcAft>
              <a:buSzPts val="4200"/>
              <a:buNone/>
              <a:defRPr/>
            </a:lvl8pPr>
            <a:lvl9pPr lvl="8">
              <a:spcBef>
                <a:spcPts val="0"/>
              </a:spcBef>
              <a:spcAft>
                <a:spcPts val="0"/>
              </a:spcAft>
              <a:buSzPts val="4200"/>
              <a:buNone/>
              <a:defRPr/>
            </a:lvl9pPr>
          </a:lstStyle>
          <a:p/>
        </p:txBody>
      </p:sp>
      <p:sp>
        <p:nvSpPr>
          <p:cNvPr id="23" name="Google Shape;23;p5"/>
          <p:cNvSpPr txBox="1"/>
          <p:nvPr>
            <p:ph idx="1" type="body"/>
          </p:nvPr>
        </p:nvSpPr>
        <p:spPr>
          <a:xfrm>
            <a:off x="311700" y="1228675"/>
            <a:ext cx="3999900" cy="3340200"/>
          </a:xfrm>
          <a:prstGeom prst="rect">
            <a:avLst/>
          </a:prstGeom>
        </p:spPr>
        <p:txBody>
          <a:bodyPr anchorCtr="0" anchor="t" bIns="91425" lIns="91425" spcFirstLastPara="1" rIns="91425" wrap="square" tIns="91425">
            <a:noAutofit/>
          </a:bodyPr>
          <a:lstStyle>
            <a:lvl1pPr indent="-317500" lvl="0" marL="457200">
              <a:spcBef>
                <a:spcPts val="0"/>
              </a:spcBef>
              <a:spcAft>
                <a:spcPts val="0"/>
              </a:spcAft>
              <a:buSzPts val="1400"/>
              <a:buChar char="●"/>
              <a:defRPr sz="1400"/>
            </a:lvl1pPr>
            <a:lvl2pPr indent="-304800" lvl="1" marL="914400">
              <a:spcBef>
                <a:spcPts val="1600"/>
              </a:spcBef>
              <a:spcAft>
                <a:spcPts val="0"/>
              </a:spcAft>
              <a:buSzPts val="1200"/>
              <a:buChar char="○"/>
              <a:defRPr sz="1200"/>
            </a:lvl2pPr>
            <a:lvl3pPr indent="-304800" lvl="2" marL="1371600">
              <a:spcBef>
                <a:spcPts val="1600"/>
              </a:spcBef>
              <a:spcAft>
                <a:spcPts val="0"/>
              </a:spcAft>
              <a:buSzPts val="1200"/>
              <a:buChar char="■"/>
              <a:defRPr sz="1200"/>
            </a:lvl3pPr>
            <a:lvl4pPr indent="-304800" lvl="3" marL="1828800">
              <a:spcBef>
                <a:spcPts val="1600"/>
              </a:spcBef>
              <a:spcAft>
                <a:spcPts val="0"/>
              </a:spcAft>
              <a:buSzPts val="1200"/>
              <a:buChar char="●"/>
              <a:defRPr sz="1200"/>
            </a:lvl4pPr>
            <a:lvl5pPr indent="-304800" lvl="4" marL="2286000">
              <a:spcBef>
                <a:spcPts val="1600"/>
              </a:spcBef>
              <a:spcAft>
                <a:spcPts val="0"/>
              </a:spcAft>
              <a:buSzPts val="1200"/>
              <a:buChar char="○"/>
              <a:defRPr sz="1200"/>
            </a:lvl5pPr>
            <a:lvl6pPr indent="-304800" lvl="5" marL="2743200">
              <a:spcBef>
                <a:spcPts val="1600"/>
              </a:spcBef>
              <a:spcAft>
                <a:spcPts val="0"/>
              </a:spcAft>
              <a:buSzPts val="1200"/>
              <a:buChar char="■"/>
              <a:defRPr sz="1200"/>
            </a:lvl6pPr>
            <a:lvl7pPr indent="-304800" lvl="6" marL="3200400">
              <a:spcBef>
                <a:spcPts val="1600"/>
              </a:spcBef>
              <a:spcAft>
                <a:spcPts val="0"/>
              </a:spcAft>
              <a:buSzPts val="1200"/>
              <a:buChar char="●"/>
              <a:defRPr sz="1200"/>
            </a:lvl7pPr>
            <a:lvl8pPr indent="-304800" lvl="7" marL="3657600">
              <a:spcBef>
                <a:spcPts val="1600"/>
              </a:spcBef>
              <a:spcAft>
                <a:spcPts val="0"/>
              </a:spcAft>
              <a:buSzPts val="1200"/>
              <a:buChar char="○"/>
              <a:defRPr sz="1200"/>
            </a:lvl8pPr>
            <a:lvl9pPr indent="-304800" lvl="8" marL="4114800">
              <a:spcBef>
                <a:spcPts val="1600"/>
              </a:spcBef>
              <a:spcAft>
                <a:spcPts val="1600"/>
              </a:spcAft>
              <a:buSzPts val="1200"/>
              <a:buChar char="■"/>
              <a:defRPr sz="1200"/>
            </a:lvl9pPr>
          </a:lstStyle>
          <a:p/>
        </p:txBody>
      </p:sp>
      <p:sp>
        <p:nvSpPr>
          <p:cNvPr id="24" name="Google Shape;24;p5"/>
          <p:cNvSpPr txBox="1"/>
          <p:nvPr>
            <p:ph idx="2" type="body"/>
          </p:nvPr>
        </p:nvSpPr>
        <p:spPr>
          <a:xfrm>
            <a:off x="4832400" y="1228675"/>
            <a:ext cx="3999900" cy="3340200"/>
          </a:xfrm>
          <a:prstGeom prst="rect">
            <a:avLst/>
          </a:prstGeom>
        </p:spPr>
        <p:txBody>
          <a:bodyPr anchorCtr="0" anchor="t" bIns="91425" lIns="91425" spcFirstLastPara="1" rIns="91425" wrap="square" tIns="91425">
            <a:noAutofit/>
          </a:bodyPr>
          <a:lstStyle>
            <a:lvl1pPr indent="-317500" lvl="0" marL="457200">
              <a:spcBef>
                <a:spcPts val="0"/>
              </a:spcBef>
              <a:spcAft>
                <a:spcPts val="0"/>
              </a:spcAft>
              <a:buSzPts val="1400"/>
              <a:buChar char="●"/>
              <a:defRPr sz="1400"/>
            </a:lvl1pPr>
            <a:lvl2pPr indent="-304800" lvl="1" marL="914400">
              <a:spcBef>
                <a:spcPts val="1600"/>
              </a:spcBef>
              <a:spcAft>
                <a:spcPts val="0"/>
              </a:spcAft>
              <a:buSzPts val="1200"/>
              <a:buChar char="○"/>
              <a:defRPr sz="1200"/>
            </a:lvl2pPr>
            <a:lvl3pPr indent="-304800" lvl="2" marL="1371600">
              <a:spcBef>
                <a:spcPts val="1600"/>
              </a:spcBef>
              <a:spcAft>
                <a:spcPts val="0"/>
              </a:spcAft>
              <a:buSzPts val="1200"/>
              <a:buChar char="■"/>
              <a:defRPr sz="1200"/>
            </a:lvl3pPr>
            <a:lvl4pPr indent="-304800" lvl="3" marL="1828800">
              <a:spcBef>
                <a:spcPts val="1600"/>
              </a:spcBef>
              <a:spcAft>
                <a:spcPts val="0"/>
              </a:spcAft>
              <a:buSzPts val="1200"/>
              <a:buChar char="●"/>
              <a:defRPr sz="1200"/>
            </a:lvl4pPr>
            <a:lvl5pPr indent="-304800" lvl="4" marL="2286000">
              <a:spcBef>
                <a:spcPts val="1600"/>
              </a:spcBef>
              <a:spcAft>
                <a:spcPts val="0"/>
              </a:spcAft>
              <a:buSzPts val="1200"/>
              <a:buChar char="○"/>
              <a:defRPr sz="1200"/>
            </a:lvl5pPr>
            <a:lvl6pPr indent="-304800" lvl="5" marL="2743200">
              <a:spcBef>
                <a:spcPts val="1600"/>
              </a:spcBef>
              <a:spcAft>
                <a:spcPts val="0"/>
              </a:spcAft>
              <a:buSzPts val="1200"/>
              <a:buChar char="■"/>
              <a:defRPr sz="1200"/>
            </a:lvl6pPr>
            <a:lvl7pPr indent="-304800" lvl="6" marL="3200400">
              <a:spcBef>
                <a:spcPts val="1600"/>
              </a:spcBef>
              <a:spcAft>
                <a:spcPts val="0"/>
              </a:spcAft>
              <a:buSzPts val="1200"/>
              <a:buChar char="●"/>
              <a:defRPr sz="1200"/>
            </a:lvl7pPr>
            <a:lvl8pPr indent="-304800" lvl="7" marL="3657600">
              <a:spcBef>
                <a:spcPts val="1600"/>
              </a:spcBef>
              <a:spcAft>
                <a:spcPts val="0"/>
              </a:spcAft>
              <a:buSzPts val="1200"/>
              <a:buChar char="○"/>
              <a:defRPr sz="1200"/>
            </a:lvl8pPr>
            <a:lvl9pPr indent="-304800" lvl="8" marL="4114800">
              <a:spcBef>
                <a:spcPts val="1600"/>
              </a:spcBef>
              <a:spcAft>
                <a:spcPts val="1600"/>
              </a:spcAft>
              <a:buSzPts val="1200"/>
              <a:buChar char="■"/>
              <a:defRPr sz="1200"/>
            </a:lvl9pPr>
          </a:lstStyle>
          <a:p/>
        </p:txBody>
      </p:sp>
      <p:sp>
        <p:nvSpPr>
          <p:cNvPr id="25" name="Google Shape;25;p5"/>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26" name="Shape 26"/>
        <p:cNvGrpSpPr/>
        <p:nvPr/>
      </p:nvGrpSpPr>
      <p:grpSpPr>
        <a:xfrm>
          <a:off x="0" y="0"/>
          <a:ext cx="0" cy="0"/>
          <a:chOff x="0" y="0"/>
          <a:chExt cx="0" cy="0"/>
        </a:xfrm>
      </p:grpSpPr>
      <p:sp>
        <p:nvSpPr>
          <p:cNvPr id="27" name="Google Shape;27;p6"/>
          <p:cNvSpPr txBox="1"/>
          <p:nvPr>
            <p:ph type="title"/>
          </p:nvPr>
        </p:nvSpPr>
        <p:spPr>
          <a:xfrm>
            <a:off x="304800" y="309350"/>
            <a:ext cx="8537700" cy="748200"/>
          </a:xfrm>
          <a:prstGeom prst="rect">
            <a:avLst/>
          </a:prstGeom>
        </p:spPr>
        <p:txBody>
          <a:bodyPr anchorCtr="0" anchor="t" bIns="91425" lIns="91425" spcFirstLastPara="1" rIns="91425" wrap="square" tIns="91425">
            <a:noAutofit/>
          </a:bodyPr>
          <a:lstStyle>
            <a:lvl1pPr lvl="0">
              <a:spcBef>
                <a:spcPts val="0"/>
              </a:spcBef>
              <a:spcAft>
                <a:spcPts val="0"/>
              </a:spcAft>
              <a:buSzPts val="4000"/>
              <a:buNone/>
              <a:defRPr sz="4000"/>
            </a:lvl1pPr>
            <a:lvl2pPr lvl="1">
              <a:spcBef>
                <a:spcPts val="0"/>
              </a:spcBef>
              <a:spcAft>
                <a:spcPts val="0"/>
              </a:spcAft>
              <a:buSzPts val="4000"/>
              <a:buNone/>
              <a:defRPr sz="4000"/>
            </a:lvl2pPr>
            <a:lvl3pPr lvl="2">
              <a:spcBef>
                <a:spcPts val="0"/>
              </a:spcBef>
              <a:spcAft>
                <a:spcPts val="0"/>
              </a:spcAft>
              <a:buSzPts val="4000"/>
              <a:buNone/>
              <a:defRPr sz="4000"/>
            </a:lvl3pPr>
            <a:lvl4pPr lvl="3">
              <a:spcBef>
                <a:spcPts val="0"/>
              </a:spcBef>
              <a:spcAft>
                <a:spcPts val="0"/>
              </a:spcAft>
              <a:buSzPts val="4000"/>
              <a:buNone/>
              <a:defRPr sz="4000"/>
            </a:lvl4pPr>
            <a:lvl5pPr lvl="4">
              <a:spcBef>
                <a:spcPts val="0"/>
              </a:spcBef>
              <a:spcAft>
                <a:spcPts val="0"/>
              </a:spcAft>
              <a:buSzPts val="4000"/>
              <a:buNone/>
              <a:defRPr sz="4000"/>
            </a:lvl5pPr>
            <a:lvl6pPr lvl="5">
              <a:spcBef>
                <a:spcPts val="0"/>
              </a:spcBef>
              <a:spcAft>
                <a:spcPts val="0"/>
              </a:spcAft>
              <a:buSzPts val="4000"/>
              <a:buNone/>
              <a:defRPr sz="4000"/>
            </a:lvl6pPr>
            <a:lvl7pPr lvl="6">
              <a:spcBef>
                <a:spcPts val="0"/>
              </a:spcBef>
              <a:spcAft>
                <a:spcPts val="0"/>
              </a:spcAft>
              <a:buSzPts val="4000"/>
              <a:buNone/>
              <a:defRPr sz="4000"/>
            </a:lvl7pPr>
            <a:lvl8pPr lvl="7">
              <a:spcBef>
                <a:spcPts val="0"/>
              </a:spcBef>
              <a:spcAft>
                <a:spcPts val="0"/>
              </a:spcAft>
              <a:buSzPts val="4000"/>
              <a:buNone/>
              <a:defRPr sz="4000"/>
            </a:lvl8pPr>
            <a:lvl9pPr lvl="8">
              <a:spcBef>
                <a:spcPts val="0"/>
              </a:spcBef>
              <a:spcAft>
                <a:spcPts val="0"/>
              </a:spcAft>
              <a:buSzPts val="4000"/>
              <a:buNone/>
              <a:defRPr sz="4000"/>
            </a:lvl9pPr>
          </a:lstStyle>
          <a:p/>
        </p:txBody>
      </p:sp>
      <p:sp>
        <p:nvSpPr>
          <p:cNvPr id="28" name="Google Shape;28;p6"/>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ne column text">
  <p:cSld name="ONE_COLUMN_TEXT">
    <p:spTree>
      <p:nvGrpSpPr>
        <p:cNvPr id="29" name="Shape 29"/>
        <p:cNvGrpSpPr/>
        <p:nvPr/>
      </p:nvGrpSpPr>
      <p:grpSpPr>
        <a:xfrm>
          <a:off x="0" y="0"/>
          <a:ext cx="0" cy="0"/>
          <a:chOff x="0" y="0"/>
          <a:chExt cx="0" cy="0"/>
        </a:xfrm>
      </p:grpSpPr>
      <p:sp>
        <p:nvSpPr>
          <p:cNvPr id="30" name="Google Shape;30;p7"/>
          <p:cNvSpPr txBox="1"/>
          <p:nvPr>
            <p:ph type="title"/>
          </p:nvPr>
        </p:nvSpPr>
        <p:spPr>
          <a:xfrm>
            <a:off x="311700" y="555600"/>
            <a:ext cx="2808000" cy="755700"/>
          </a:xfrm>
          <a:prstGeom prst="rect">
            <a:avLst/>
          </a:prstGeom>
        </p:spPr>
        <p:txBody>
          <a:bodyPr anchorCtr="0" anchor="b" bIns="91425" lIns="91425" spcFirstLastPara="1" rIns="91425" wrap="square" tIns="91425">
            <a:noAutofit/>
          </a:bodyPr>
          <a:lstStyle>
            <a:lvl1pPr lvl="0">
              <a:spcBef>
                <a:spcPts val="0"/>
              </a:spcBef>
              <a:spcAft>
                <a:spcPts val="0"/>
              </a:spcAft>
              <a:buSzPts val="3000"/>
              <a:buNone/>
              <a:defRPr sz="3000">
                <a:highlight>
                  <a:schemeClr val="dk1"/>
                </a:highlight>
              </a:defRPr>
            </a:lvl1pPr>
            <a:lvl2pPr lvl="1">
              <a:spcBef>
                <a:spcPts val="0"/>
              </a:spcBef>
              <a:spcAft>
                <a:spcPts val="0"/>
              </a:spcAft>
              <a:buSzPts val="3000"/>
              <a:buNone/>
              <a:defRPr sz="3000">
                <a:highlight>
                  <a:schemeClr val="dk1"/>
                </a:highlight>
              </a:defRPr>
            </a:lvl2pPr>
            <a:lvl3pPr lvl="2">
              <a:spcBef>
                <a:spcPts val="0"/>
              </a:spcBef>
              <a:spcAft>
                <a:spcPts val="0"/>
              </a:spcAft>
              <a:buSzPts val="3000"/>
              <a:buNone/>
              <a:defRPr sz="3000">
                <a:highlight>
                  <a:schemeClr val="dk1"/>
                </a:highlight>
              </a:defRPr>
            </a:lvl3pPr>
            <a:lvl4pPr lvl="3">
              <a:spcBef>
                <a:spcPts val="0"/>
              </a:spcBef>
              <a:spcAft>
                <a:spcPts val="0"/>
              </a:spcAft>
              <a:buSzPts val="3000"/>
              <a:buNone/>
              <a:defRPr sz="3000">
                <a:highlight>
                  <a:schemeClr val="dk1"/>
                </a:highlight>
              </a:defRPr>
            </a:lvl4pPr>
            <a:lvl5pPr lvl="4">
              <a:spcBef>
                <a:spcPts val="0"/>
              </a:spcBef>
              <a:spcAft>
                <a:spcPts val="0"/>
              </a:spcAft>
              <a:buSzPts val="3000"/>
              <a:buNone/>
              <a:defRPr sz="3000">
                <a:highlight>
                  <a:schemeClr val="dk1"/>
                </a:highlight>
              </a:defRPr>
            </a:lvl5pPr>
            <a:lvl6pPr lvl="5">
              <a:spcBef>
                <a:spcPts val="0"/>
              </a:spcBef>
              <a:spcAft>
                <a:spcPts val="0"/>
              </a:spcAft>
              <a:buSzPts val="3000"/>
              <a:buNone/>
              <a:defRPr sz="3000">
                <a:highlight>
                  <a:schemeClr val="dk1"/>
                </a:highlight>
              </a:defRPr>
            </a:lvl6pPr>
            <a:lvl7pPr lvl="6">
              <a:spcBef>
                <a:spcPts val="0"/>
              </a:spcBef>
              <a:spcAft>
                <a:spcPts val="0"/>
              </a:spcAft>
              <a:buSzPts val="3000"/>
              <a:buNone/>
              <a:defRPr sz="3000">
                <a:highlight>
                  <a:schemeClr val="dk1"/>
                </a:highlight>
              </a:defRPr>
            </a:lvl7pPr>
            <a:lvl8pPr lvl="7">
              <a:spcBef>
                <a:spcPts val="0"/>
              </a:spcBef>
              <a:spcAft>
                <a:spcPts val="0"/>
              </a:spcAft>
              <a:buSzPts val="3000"/>
              <a:buNone/>
              <a:defRPr sz="3000">
                <a:highlight>
                  <a:schemeClr val="dk1"/>
                </a:highlight>
              </a:defRPr>
            </a:lvl8pPr>
            <a:lvl9pPr lvl="8">
              <a:spcBef>
                <a:spcPts val="0"/>
              </a:spcBef>
              <a:spcAft>
                <a:spcPts val="0"/>
              </a:spcAft>
              <a:buSzPts val="3000"/>
              <a:buNone/>
              <a:defRPr sz="3000">
                <a:highlight>
                  <a:schemeClr val="dk1"/>
                </a:highlight>
              </a:defRPr>
            </a:lvl9pPr>
          </a:lstStyle>
          <a:p/>
        </p:txBody>
      </p:sp>
      <p:sp>
        <p:nvSpPr>
          <p:cNvPr id="31" name="Google Shape;31;p7"/>
          <p:cNvSpPr txBox="1"/>
          <p:nvPr>
            <p:ph idx="1" type="body"/>
          </p:nvPr>
        </p:nvSpPr>
        <p:spPr>
          <a:xfrm>
            <a:off x="311700" y="1389600"/>
            <a:ext cx="2808000" cy="3179400"/>
          </a:xfrm>
          <a:prstGeom prst="rect">
            <a:avLst/>
          </a:prstGeom>
        </p:spPr>
        <p:txBody>
          <a:bodyPr anchorCtr="0" anchor="t" bIns="91425" lIns="91425" spcFirstLastPara="1" rIns="91425" wrap="square" tIns="91425">
            <a:noAutofit/>
          </a:bodyPr>
          <a:lstStyle>
            <a:lvl1pPr indent="-304800" lvl="0" marL="457200">
              <a:spcBef>
                <a:spcPts val="0"/>
              </a:spcBef>
              <a:spcAft>
                <a:spcPts val="0"/>
              </a:spcAft>
              <a:buSzPts val="1200"/>
              <a:buChar char="●"/>
              <a:defRPr sz="1200"/>
            </a:lvl1pPr>
            <a:lvl2pPr indent="-304800" lvl="1" marL="914400">
              <a:spcBef>
                <a:spcPts val="1600"/>
              </a:spcBef>
              <a:spcAft>
                <a:spcPts val="0"/>
              </a:spcAft>
              <a:buSzPts val="1200"/>
              <a:buChar char="○"/>
              <a:defRPr sz="1200"/>
            </a:lvl2pPr>
            <a:lvl3pPr indent="-304800" lvl="2" marL="1371600">
              <a:spcBef>
                <a:spcPts val="1600"/>
              </a:spcBef>
              <a:spcAft>
                <a:spcPts val="0"/>
              </a:spcAft>
              <a:buSzPts val="1200"/>
              <a:buChar char="■"/>
              <a:defRPr sz="1200"/>
            </a:lvl3pPr>
            <a:lvl4pPr indent="-304800" lvl="3" marL="1828800">
              <a:spcBef>
                <a:spcPts val="1600"/>
              </a:spcBef>
              <a:spcAft>
                <a:spcPts val="0"/>
              </a:spcAft>
              <a:buSzPts val="1200"/>
              <a:buChar char="●"/>
              <a:defRPr sz="1200"/>
            </a:lvl4pPr>
            <a:lvl5pPr indent="-304800" lvl="4" marL="2286000">
              <a:spcBef>
                <a:spcPts val="1600"/>
              </a:spcBef>
              <a:spcAft>
                <a:spcPts val="0"/>
              </a:spcAft>
              <a:buSzPts val="1200"/>
              <a:buChar char="○"/>
              <a:defRPr sz="1200"/>
            </a:lvl5pPr>
            <a:lvl6pPr indent="-304800" lvl="5" marL="2743200">
              <a:spcBef>
                <a:spcPts val="1600"/>
              </a:spcBef>
              <a:spcAft>
                <a:spcPts val="0"/>
              </a:spcAft>
              <a:buSzPts val="1200"/>
              <a:buChar char="■"/>
              <a:defRPr sz="1200"/>
            </a:lvl6pPr>
            <a:lvl7pPr indent="-304800" lvl="6" marL="3200400">
              <a:spcBef>
                <a:spcPts val="1600"/>
              </a:spcBef>
              <a:spcAft>
                <a:spcPts val="0"/>
              </a:spcAft>
              <a:buSzPts val="1200"/>
              <a:buChar char="●"/>
              <a:defRPr sz="1200"/>
            </a:lvl7pPr>
            <a:lvl8pPr indent="-304800" lvl="7" marL="3657600">
              <a:spcBef>
                <a:spcPts val="1600"/>
              </a:spcBef>
              <a:spcAft>
                <a:spcPts val="0"/>
              </a:spcAft>
              <a:buSzPts val="1200"/>
              <a:buChar char="○"/>
              <a:defRPr sz="1200"/>
            </a:lvl8pPr>
            <a:lvl9pPr indent="-304800" lvl="8" marL="4114800">
              <a:spcBef>
                <a:spcPts val="1600"/>
              </a:spcBef>
              <a:spcAft>
                <a:spcPts val="1600"/>
              </a:spcAft>
              <a:buSzPts val="1200"/>
              <a:buChar char="■"/>
              <a:defRPr sz="1200"/>
            </a:lvl9pPr>
          </a:lstStyle>
          <a:p/>
        </p:txBody>
      </p:sp>
      <p:sp>
        <p:nvSpPr>
          <p:cNvPr id="32" name="Google Shape;32;p7"/>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p:cSld name="MAIN_POINT">
    <p:bg>
      <p:bgPr>
        <a:solidFill>
          <a:schemeClr val="accent4"/>
        </a:solidFill>
      </p:bgPr>
    </p:bg>
    <p:spTree>
      <p:nvGrpSpPr>
        <p:cNvPr id="33" name="Shape 33"/>
        <p:cNvGrpSpPr/>
        <p:nvPr/>
      </p:nvGrpSpPr>
      <p:grpSpPr>
        <a:xfrm>
          <a:off x="0" y="0"/>
          <a:ext cx="0" cy="0"/>
          <a:chOff x="0" y="0"/>
          <a:chExt cx="0" cy="0"/>
        </a:xfrm>
      </p:grpSpPr>
      <p:sp>
        <p:nvSpPr>
          <p:cNvPr id="34" name="Google Shape;34;p8"/>
          <p:cNvSpPr txBox="1"/>
          <p:nvPr>
            <p:ph type="title"/>
          </p:nvPr>
        </p:nvSpPr>
        <p:spPr>
          <a:xfrm>
            <a:off x="490250" y="526350"/>
            <a:ext cx="5618700" cy="4090800"/>
          </a:xfrm>
          <a:prstGeom prst="rect">
            <a:avLst/>
          </a:prstGeom>
        </p:spPr>
        <p:txBody>
          <a:bodyPr anchorCtr="0" anchor="ctr" bIns="91425" lIns="91425" spcFirstLastPara="1" rIns="91425" wrap="square" tIns="91425">
            <a:noAutofit/>
          </a:bodyPr>
          <a:lstStyle>
            <a:lvl1pPr lvl="0">
              <a:spcBef>
                <a:spcPts val="0"/>
              </a:spcBef>
              <a:spcAft>
                <a:spcPts val="0"/>
              </a:spcAft>
              <a:buClr>
                <a:schemeClr val="lt1"/>
              </a:buClr>
              <a:buSzPts val="6000"/>
              <a:buNone/>
              <a:defRPr sz="6000">
                <a:solidFill>
                  <a:schemeClr val="lt1"/>
                </a:solidFill>
              </a:defRPr>
            </a:lvl1pPr>
            <a:lvl2pPr lvl="1">
              <a:spcBef>
                <a:spcPts val="0"/>
              </a:spcBef>
              <a:spcAft>
                <a:spcPts val="0"/>
              </a:spcAft>
              <a:buClr>
                <a:schemeClr val="lt1"/>
              </a:buClr>
              <a:buSzPts val="6000"/>
              <a:buNone/>
              <a:defRPr sz="6000">
                <a:solidFill>
                  <a:schemeClr val="lt1"/>
                </a:solidFill>
              </a:defRPr>
            </a:lvl2pPr>
            <a:lvl3pPr lvl="2">
              <a:spcBef>
                <a:spcPts val="0"/>
              </a:spcBef>
              <a:spcAft>
                <a:spcPts val="0"/>
              </a:spcAft>
              <a:buClr>
                <a:schemeClr val="lt1"/>
              </a:buClr>
              <a:buSzPts val="6000"/>
              <a:buNone/>
              <a:defRPr sz="6000">
                <a:solidFill>
                  <a:schemeClr val="lt1"/>
                </a:solidFill>
              </a:defRPr>
            </a:lvl3pPr>
            <a:lvl4pPr lvl="3">
              <a:spcBef>
                <a:spcPts val="0"/>
              </a:spcBef>
              <a:spcAft>
                <a:spcPts val="0"/>
              </a:spcAft>
              <a:buClr>
                <a:schemeClr val="lt1"/>
              </a:buClr>
              <a:buSzPts val="6000"/>
              <a:buNone/>
              <a:defRPr sz="6000">
                <a:solidFill>
                  <a:schemeClr val="lt1"/>
                </a:solidFill>
              </a:defRPr>
            </a:lvl4pPr>
            <a:lvl5pPr lvl="4">
              <a:spcBef>
                <a:spcPts val="0"/>
              </a:spcBef>
              <a:spcAft>
                <a:spcPts val="0"/>
              </a:spcAft>
              <a:buClr>
                <a:schemeClr val="lt1"/>
              </a:buClr>
              <a:buSzPts val="6000"/>
              <a:buNone/>
              <a:defRPr sz="6000">
                <a:solidFill>
                  <a:schemeClr val="lt1"/>
                </a:solidFill>
              </a:defRPr>
            </a:lvl5pPr>
            <a:lvl6pPr lvl="5">
              <a:spcBef>
                <a:spcPts val="0"/>
              </a:spcBef>
              <a:spcAft>
                <a:spcPts val="0"/>
              </a:spcAft>
              <a:buClr>
                <a:schemeClr val="lt1"/>
              </a:buClr>
              <a:buSzPts val="6000"/>
              <a:buNone/>
              <a:defRPr sz="6000">
                <a:solidFill>
                  <a:schemeClr val="lt1"/>
                </a:solidFill>
              </a:defRPr>
            </a:lvl6pPr>
            <a:lvl7pPr lvl="6">
              <a:spcBef>
                <a:spcPts val="0"/>
              </a:spcBef>
              <a:spcAft>
                <a:spcPts val="0"/>
              </a:spcAft>
              <a:buClr>
                <a:schemeClr val="lt1"/>
              </a:buClr>
              <a:buSzPts val="6000"/>
              <a:buNone/>
              <a:defRPr sz="6000">
                <a:solidFill>
                  <a:schemeClr val="lt1"/>
                </a:solidFill>
              </a:defRPr>
            </a:lvl7pPr>
            <a:lvl8pPr lvl="7">
              <a:spcBef>
                <a:spcPts val="0"/>
              </a:spcBef>
              <a:spcAft>
                <a:spcPts val="0"/>
              </a:spcAft>
              <a:buClr>
                <a:schemeClr val="lt1"/>
              </a:buClr>
              <a:buSzPts val="6000"/>
              <a:buNone/>
              <a:defRPr sz="6000">
                <a:solidFill>
                  <a:schemeClr val="lt1"/>
                </a:solidFill>
              </a:defRPr>
            </a:lvl8pPr>
            <a:lvl9pPr lvl="8">
              <a:spcBef>
                <a:spcPts val="0"/>
              </a:spcBef>
              <a:spcAft>
                <a:spcPts val="0"/>
              </a:spcAft>
              <a:buClr>
                <a:schemeClr val="lt1"/>
              </a:buClr>
              <a:buSzPts val="6000"/>
              <a:buNone/>
              <a:defRPr sz="6000">
                <a:solidFill>
                  <a:schemeClr val="lt1"/>
                </a:solidFill>
              </a:defRPr>
            </a:lvl9pPr>
          </a:lstStyle>
          <a:p/>
        </p:txBody>
      </p:sp>
      <p:sp>
        <p:nvSpPr>
          <p:cNvPr id="35" name="Google Shape;35;p8"/>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solidFill>
                  <a:schemeClr val="lt1"/>
                </a:solidFill>
              </a:defRPr>
            </a:lvl1pPr>
            <a:lvl2pPr lvl="1">
              <a:buNone/>
              <a:defRPr>
                <a:solidFill>
                  <a:schemeClr val="lt1"/>
                </a:solidFill>
              </a:defRPr>
            </a:lvl2pPr>
            <a:lvl3pPr lvl="2">
              <a:buNone/>
              <a:defRPr>
                <a:solidFill>
                  <a:schemeClr val="lt1"/>
                </a:solidFill>
              </a:defRPr>
            </a:lvl3pPr>
            <a:lvl4pPr lvl="3">
              <a:buNone/>
              <a:defRPr>
                <a:solidFill>
                  <a:schemeClr val="lt1"/>
                </a:solidFill>
              </a:defRPr>
            </a:lvl4pPr>
            <a:lvl5pPr lvl="4">
              <a:buNone/>
              <a:defRPr>
                <a:solidFill>
                  <a:schemeClr val="lt1"/>
                </a:solidFill>
              </a:defRPr>
            </a:lvl5pPr>
            <a:lvl6pPr lvl="5">
              <a:buNone/>
              <a:defRPr>
                <a:solidFill>
                  <a:schemeClr val="lt1"/>
                </a:solidFill>
              </a:defRPr>
            </a:lvl6pPr>
            <a:lvl7pPr lvl="6">
              <a:buNone/>
              <a:defRPr>
                <a:solidFill>
                  <a:schemeClr val="lt1"/>
                </a:solidFill>
              </a:defRPr>
            </a:lvl7pPr>
            <a:lvl8pPr lvl="7">
              <a:buNone/>
              <a:defRPr>
                <a:solidFill>
                  <a:schemeClr val="lt1"/>
                </a:solidFill>
              </a:defRPr>
            </a:lvl8pPr>
            <a:lvl9pPr lvl="8">
              <a:buNone/>
              <a:defRPr>
                <a:solidFill>
                  <a:schemeClr val="lt1"/>
                </a:solidFill>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title and description">
  <p:cSld name="SECTION_TITLE_AND_DESCRIPTION">
    <p:spTree>
      <p:nvGrpSpPr>
        <p:cNvPr id="36" name="Shape 36"/>
        <p:cNvGrpSpPr/>
        <p:nvPr/>
      </p:nvGrpSpPr>
      <p:grpSpPr>
        <a:xfrm>
          <a:off x="0" y="0"/>
          <a:ext cx="0" cy="0"/>
          <a:chOff x="0" y="0"/>
          <a:chExt cx="0" cy="0"/>
        </a:xfrm>
      </p:grpSpPr>
      <p:sp>
        <p:nvSpPr>
          <p:cNvPr id="37" name="Google Shape;37;p9"/>
          <p:cNvSpPr/>
          <p:nvPr/>
        </p:nvSpPr>
        <p:spPr>
          <a:xfrm>
            <a:off x="4572000" y="-25"/>
            <a:ext cx="4572000" cy="5143500"/>
          </a:xfrm>
          <a:prstGeom prst="rect">
            <a:avLst/>
          </a:pr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cxnSp>
        <p:nvCxnSpPr>
          <p:cNvPr id="38" name="Google Shape;38;p9"/>
          <p:cNvCxnSpPr/>
          <p:nvPr/>
        </p:nvCxnSpPr>
        <p:spPr>
          <a:xfrm>
            <a:off x="5029675" y="4495500"/>
            <a:ext cx="468300" cy="0"/>
          </a:xfrm>
          <a:prstGeom prst="straightConnector1">
            <a:avLst/>
          </a:prstGeom>
          <a:noFill/>
          <a:ln cap="flat" cmpd="sng" w="28575">
            <a:solidFill>
              <a:schemeClr val="lt1"/>
            </a:solidFill>
            <a:prstDash val="solid"/>
            <a:round/>
            <a:headEnd len="sm" w="sm" type="none"/>
            <a:tailEnd len="sm" w="sm" type="none"/>
          </a:ln>
        </p:spPr>
      </p:cxnSp>
      <p:sp>
        <p:nvSpPr>
          <p:cNvPr id="39" name="Google Shape;39;p9"/>
          <p:cNvSpPr txBox="1"/>
          <p:nvPr>
            <p:ph type="title"/>
          </p:nvPr>
        </p:nvSpPr>
        <p:spPr>
          <a:xfrm>
            <a:off x="265500" y="1081400"/>
            <a:ext cx="4045200" cy="1710300"/>
          </a:xfrm>
          <a:prstGeom prst="rect">
            <a:avLst/>
          </a:prstGeom>
        </p:spPr>
        <p:txBody>
          <a:bodyPr anchorCtr="0" anchor="b" bIns="91425" lIns="91425" spcFirstLastPara="1" rIns="91425" wrap="square" tIns="91425">
            <a:noAutofit/>
          </a:bodyPr>
          <a:lstStyle>
            <a:lvl1pPr lvl="0" algn="ctr">
              <a:spcBef>
                <a:spcPts val="0"/>
              </a:spcBef>
              <a:spcAft>
                <a:spcPts val="0"/>
              </a:spcAft>
              <a:buSzPts val="5400"/>
              <a:buNone/>
              <a:defRPr sz="5400"/>
            </a:lvl1pPr>
            <a:lvl2pPr lvl="1" algn="ctr">
              <a:spcBef>
                <a:spcPts val="0"/>
              </a:spcBef>
              <a:spcAft>
                <a:spcPts val="0"/>
              </a:spcAft>
              <a:buSzPts val="5400"/>
              <a:buNone/>
              <a:defRPr sz="5400"/>
            </a:lvl2pPr>
            <a:lvl3pPr lvl="2" algn="ctr">
              <a:spcBef>
                <a:spcPts val="0"/>
              </a:spcBef>
              <a:spcAft>
                <a:spcPts val="0"/>
              </a:spcAft>
              <a:buSzPts val="5400"/>
              <a:buNone/>
              <a:defRPr sz="5400"/>
            </a:lvl3pPr>
            <a:lvl4pPr lvl="3" algn="ctr">
              <a:spcBef>
                <a:spcPts val="0"/>
              </a:spcBef>
              <a:spcAft>
                <a:spcPts val="0"/>
              </a:spcAft>
              <a:buSzPts val="5400"/>
              <a:buNone/>
              <a:defRPr sz="5400"/>
            </a:lvl4pPr>
            <a:lvl5pPr lvl="4" algn="ctr">
              <a:spcBef>
                <a:spcPts val="0"/>
              </a:spcBef>
              <a:spcAft>
                <a:spcPts val="0"/>
              </a:spcAft>
              <a:buSzPts val="5400"/>
              <a:buNone/>
              <a:defRPr sz="5400"/>
            </a:lvl5pPr>
            <a:lvl6pPr lvl="5" algn="ctr">
              <a:spcBef>
                <a:spcPts val="0"/>
              </a:spcBef>
              <a:spcAft>
                <a:spcPts val="0"/>
              </a:spcAft>
              <a:buSzPts val="5400"/>
              <a:buNone/>
              <a:defRPr sz="5400"/>
            </a:lvl6pPr>
            <a:lvl7pPr lvl="6" algn="ctr">
              <a:spcBef>
                <a:spcPts val="0"/>
              </a:spcBef>
              <a:spcAft>
                <a:spcPts val="0"/>
              </a:spcAft>
              <a:buSzPts val="5400"/>
              <a:buNone/>
              <a:defRPr sz="5400"/>
            </a:lvl7pPr>
            <a:lvl8pPr lvl="7" algn="ctr">
              <a:spcBef>
                <a:spcPts val="0"/>
              </a:spcBef>
              <a:spcAft>
                <a:spcPts val="0"/>
              </a:spcAft>
              <a:buSzPts val="5400"/>
              <a:buNone/>
              <a:defRPr sz="5400"/>
            </a:lvl8pPr>
            <a:lvl9pPr lvl="8" algn="ctr">
              <a:spcBef>
                <a:spcPts val="0"/>
              </a:spcBef>
              <a:spcAft>
                <a:spcPts val="0"/>
              </a:spcAft>
              <a:buSzPts val="5400"/>
              <a:buNone/>
              <a:defRPr sz="5400"/>
            </a:lvl9pPr>
          </a:lstStyle>
          <a:p/>
        </p:txBody>
      </p:sp>
      <p:sp>
        <p:nvSpPr>
          <p:cNvPr id="40" name="Google Shape;40;p9"/>
          <p:cNvSpPr txBox="1"/>
          <p:nvPr>
            <p:ph idx="1" type="subTitle"/>
          </p:nvPr>
        </p:nvSpPr>
        <p:spPr>
          <a:xfrm>
            <a:off x="265500" y="2845223"/>
            <a:ext cx="4045200" cy="1345500"/>
          </a:xfrm>
          <a:prstGeom prst="rect">
            <a:avLst/>
          </a:prstGeom>
        </p:spPr>
        <p:txBody>
          <a:bodyPr anchorCtr="0" anchor="t" bIns="91425" lIns="91425" spcFirstLastPara="1" rIns="91425" wrap="square" tIns="91425">
            <a:noAutofit/>
          </a:bodyPr>
          <a:lstStyle>
            <a:lvl1pPr lvl="0" algn="ctr">
              <a:lnSpc>
                <a:spcPct val="100000"/>
              </a:lnSpc>
              <a:spcBef>
                <a:spcPts val="0"/>
              </a:spcBef>
              <a:spcAft>
                <a:spcPts val="0"/>
              </a:spcAft>
              <a:buSzPts val="1800"/>
              <a:buNone/>
              <a:defRPr/>
            </a:lvl1pPr>
            <a:lvl2pPr lvl="1" algn="ctr">
              <a:lnSpc>
                <a:spcPct val="100000"/>
              </a:lnSpc>
              <a:spcBef>
                <a:spcPts val="0"/>
              </a:spcBef>
              <a:spcAft>
                <a:spcPts val="0"/>
              </a:spcAft>
              <a:buSzPts val="1800"/>
              <a:buNone/>
              <a:defRPr sz="1800"/>
            </a:lvl2pPr>
            <a:lvl3pPr lvl="2" algn="ctr">
              <a:lnSpc>
                <a:spcPct val="100000"/>
              </a:lnSpc>
              <a:spcBef>
                <a:spcPts val="0"/>
              </a:spcBef>
              <a:spcAft>
                <a:spcPts val="0"/>
              </a:spcAft>
              <a:buSzPts val="1800"/>
              <a:buNone/>
              <a:defRPr sz="1800"/>
            </a:lvl3pPr>
            <a:lvl4pPr lvl="3" algn="ctr">
              <a:lnSpc>
                <a:spcPct val="100000"/>
              </a:lnSpc>
              <a:spcBef>
                <a:spcPts val="0"/>
              </a:spcBef>
              <a:spcAft>
                <a:spcPts val="0"/>
              </a:spcAft>
              <a:buSzPts val="1800"/>
              <a:buNone/>
              <a:defRPr sz="1800"/>
            </a:lvl4pPr>
            <a:lvl5pPr lvl="4" algn="ctr">
              <a:lnSpc>
                <a:spcPct val="100000"/>
              </a:lnSpc>
              <a:spcBef>
                <a:spcPts val="0"/>
              </a:spcBef>
              <a:spcAft>
                <a:spcPts val="0"/>
              </a:spcAft>
              <a:buSzPts val="1800"/>
              <a:buNone/>
              <a:defRPr sz="1800"/>
            </a:lvl5pPr>
            <a:lvl6pPr lvl="5" algn="ctr">
              <a:lnSpc>
                <a:spcPct val="100000"/>
              </a:lnSpc>
              <a:spcBef>
                <a:spcPts val="0"/>
              </a:spcBef>
              <a:spcAft>
                <a:spcPts val="0"/>
              </a:spcAft>
              <a:buSzPts val="1800"/>
              <a:buNone/>
              <a:defRPr sz="1800"/>
            </a:lvl6pPr>
            <a:lvl7pPr lvl="6" algn="ctr">
              <a:lnSpc>
                <a:spcPct val="100000"/>
              </a:lnSpc>
              <a:spcBef>
                <a:spcPts val="0"/>
              </a:spcBef>
              <a:spcAft>
                <a:spcPts val="0"/>
              </a:spcAft>
              <a:buSzPts val="1800"/>
              <a:buNone/>
              <a:defRPr sz="1800"/>
            </a:lvl7pPr>
            <a:lvl8pPr lvl="7" algn="ctr">
              <a:lnSpc>
                <a:spcPct val="100000"/>
              </a:lnSpc>
              <a:spcBef>
                <a:spcPts val="0"/>
              </a:spcBef>
              <a:spcAft>
                <a:spcPts val="0"/>
              </a:spcAft>
              <a:buSzPts val="1800"/>
              <a:buNone/>
              <a:defRPr sz="1800"/>
            </a:lvl8pPr>
            <a:lvl9pPr lvl="8" algn="ctr">
              <a:lnSpc>
                <a:spcPct val="100000"/>
              </a:lnSpc>
              <a:spcBef>
                <a:spcPts val="0"/>
              </a:spcBef>
              <a:spcAft>
                <a:spcPts val="0"/>
              </a:spcAft>
              <a:buSzPts val="1800"/>
              <a:buNone/>
              <a:defRPr sz="1800"/>
            </a:lvl9pPr>
          </a:lstStyle>
          <a:p/>
        </p:txBody>
      </p:sp>
      <p:sp>
        <p:nvSpPr>
          <p:cNvPr id="41" name="Google Shape;41;p9"/>
          <p:cNvSpPr txBox="1"/>
          <p:nvPr>
            <p:ph idx="2" type="body"/>
          </p:nvPr>
        </p:nvSpPr>
        <p:spPr>
          <a:xfrm>
            <a:off x="4939500" y="724200"/>
            <a:ext cx="3837000" cy="3695100"/>
          </a:xfrm>
          <a:prstGeom prst="rect">
            <a:avLst/>
          </a:prstGeom>
        </p:spPr>
        <p:txBody>
          <a:bodyPr anchorCtr="0" anchor="ctr" bIns="91425" lIns="91425" spcFirstLastPara="1" rIns="91425" wrap="square" tIns="91425">
            <a:noAutofit/>
          </a:bodyPr>
          <a:lstStyle>
            <a:lvl1pPr indent="-342900" lvl="0" marL="457200">
              <a:spcBef>
                <a:spcPts val="0"/>
              </a:spcBef>
              <a:spcAft>
                <a:spcPts val="0"/>
              </a:spcAft>
              <a:buClr>
                <a:schemeClr val="accent1"/>
              </a:buClr>
              <a:buSzPts val="1800"/>
              <a:buChar char="●"/>
              <a:defRPr>
                <a:solidFill>
                  <a:schemeClr val="accent1"/>
                </a:solidFill>
                <a:highlight>
                  <a:schemeClr val="lt1"/>
                </a:highlight>
              </a:defRPr>
            </a:lvl1pPr>
            <a:lvl2pPr indent="-317500" lvl="1" marL="914400">
              <a:spcBef>
                <a:spcPts val="1600"/>
              </a:spcBef>
              <a:spcAft>
                <a:spcPts val="0"/>
              </a:spcAft>
              <a:buClr>
                <a:schemeClr val="accent1"/>
              </a:buClr>
              <a:buSzPts val="1400"/>
              <a:buChar char="○"/>
              <a:defRPr>
                <a:solidFill>
                  <a:schemeClr val="accent1"/>
                </a:solidFill>
                <a:highlight>
                  <a:schemeClr val="lt1"/>
                </a:highlight>
              </a:defRPr>
            </a:lvl2pPr>
            <a:lvl3pPr indent="-317500" lvl="2" marL="1371600">
              <a:spcBef>
                <a:spcPts val="1600"/>
              </a:spcBef>
              <a:spcAft>
                <a:spcPts val="0"/>
              </a:spcAft>
              <a:buClr>
                <a:schemeClr val="accent1"/>
              </a:buClr>
              <a:buSzPts val="1400"/>
              <a:buChar char="■"/>
              <a:defRPr>
                <a:solidFill>
                  <a:schemeClr val="accent1"/>
                </a:solidFill>
                <a:highlight>
                  <a:schemeClr val="lt1"/>
                </a:highlight>
              </a:defRPr>
            </a:lvl3pPr>
            <a:lvl4pPr indent="-317500" lvl="3" marL="1828800">
              <a:spcBef>
                <a:spcPts val="1600"/>
              </a:spcBef>
              <a:spcAft>
                <a:spcPts val="0"/>
              </a:spcAft>
              <a:buClr>
                <a:schemeClr val="accent1"/>
              </a:buClr>
              <a:buSzPts val="1400"/>
              <a:buChar char="●"/>
              <a:defRPr>
                <a:solidFill>
                  <a:schemeClr val="accent1"/>
                </a:solidFill>
                <a:highlight>
                  <a:schemeClr val="lt1"/>
                </a:highlight>
              </a:defRPr>
            </a:lvl4pPr>
            <a:lvl5pPr indent="-317500" lvl="4" marL="2286000">
              <a:spcBef>
                <a:spcPts val="1600"/>
              </a:spcBef>
              <a:spcAft>
                <a:spcPts val="0"/>
              </a:spcAft>
              <a:buClr>
                <a:schemeClr val="accent1"/>
              </a:buClr>
              <a:buSzPts val="1400"/>
              <a:buChar char="○"/>
              <a:defRPr>
                <a:solidFill>
                  <a:schemeClr val="accent1"/>
                </a:solidFill>
                <a:highlight>
                  <a:schemeClr val="lt1"/>
                </a:highlight>
              </a:defRPr>
            </a:lvl5pPr>
            <a:lvl6pPr indent="-317500" lvl="5" marL="2743200">
              <a:spcBef>
                <a:spcPts val="1600"/>
              </a:spcBef>
              <a:spcAft>
                <a:spcPts val="0"/>
              </a:spcAft>
              <a:buClr>
                <a:schemeClr val="accent1"/>
              </a:buClr>
              <a:buSzPts val="1400"/>
              <a:buChar char="■"/>
              <a:defRPr>
                <a:solidFill>
                  <a:schemeClr val="accent1"/>
                </a:solidFill>
                <a:highlight>
                  <a:schemeClr val="lt1"/>
                </a:highlight>
              </a:defRPr>
            </a:lvl6pPr>
            <a:lvl7pPr indent="-317500" lvl="6" marL="3200400">
              <a:spcBef>
                <a:spcPts val="1600"/>
              </a:spcBef>
              <a:spcAft>
                <a:spcPts val="0"/>
              </a:spcAft>
              <a:buClr>
                <a:schemeClr val="accent1"/>
              </a:buClr>
              <a:buSzPts val="1400"/>
              <a:buChar char="●"/>
              <a:defRPr>
                <a:solidFill>
                  <a:schemeClr val="accent1"/>
                </a:solidFill>
                <a:highlight>
                  <a:schemeClr val="lt1"/>
                </a:highlight>
              </a:defRPr>
            </a:lvl7pPr>
            <a:lvl8pPr indent="-317500" lvl="7" marL="3657600">
              <a:spcBef>
                <a:spcPts val="1600"/>
              </a:spcBef>
              <a:spcAft>
                <a:spcPts val="0"/>
              </a:spcAft>
              <a:buClr>
                <a:schemeClr val="accent1"/>
              </a:buClr>
              <a:buSzPts val="1400"/>
              <a:buChar char="○"/>
              <a:defRPr>
                <a:solidFill>
                  <a:schemeClr val="accent1"/>
                </a:solidFill>
                <a:highlight>
                  <a:schemeClr val="lt1"/>
                </a:highlight>
              </a:defRPr>
            </a:lvl8pPr>
            <a:lvl9pPr indent="-317500" lvl="8" marL="4114800">
              <a:spcBef>
                <a:spcPts val="1600"/>
              </a:spcBef>
              <a:spcAft>
                <a:spcPts val="1600"/>
              </a:spcAft>
              <a:buClr>
                <a:schemeClr val="accent1"/>
              </a:buClr>
              <a:buSzPts val="1400"/>
              <a:buChar char="■"/>
              <a:defRPr>
                <a:solidFill>
                  <a:schemeClr val="accent1"/>
                </a:solidFill>
                <a:highlight>
                  <a:schemeClr val="lt1"/>
                </a:highlight>
              </a:defRPr>
            </a:lvl9pPr>
          </a:lstStyle>
          <a:p/>
        </p:txBody>
      </p:sp>
      <p:sp>
        <p:nvSpPr>
          <p:cNvPr id="42" name="Google Shape;42;p9"/>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ption">
  <p:cSld name="CAPTION_ONLY">
    <p:spTree>
      <p:nvGrpSpPr>
        <p:cNvPr id="43" name="Shape 43"/>
        <p:cNvGrpSpPr/>
        <p:nvPr/>
      </p:nvGrpSpPr>
      <p:grpSpPr>
        <a:xfrm>
          <a:off x="0" y="0"/>
          <a:ext cx="0" cy="0"/>
          <a:chOff x="0" y="0"/>
          <a:chExt cx="0" cy="0"/>
        </a:xfrm>
      </p:grpSpPr>
      <p:sp>
        <p:nvSpPr>
          <p:cNvPr id="44" name="Google Shape;44;p10"/>
          <p:cNvSpPr txBox="1"/>
          <p:nvPr>
            <p:ph idx="1" type="body"/>
          </p:nvPr>
        </p:nvSpPr>
        <p:spPr>
          <a:xfrm>
            <a:off x="319500" y="4230575"/>
            <a:ext cx="5998800" cy="598800"/>
          </a:xfrm>
          <a:prstGeom prst="rect">
            <a:avLst/>
          </a:prstGeom>
        </p:spPr>
        <p:txBody>
          <a:bodyPr anchorCtr="0" anchor="ctr" bIns="91425" lIns="91425" spcFirstLastPara="1" rIns="91425" wrap="square" tIns="91425">
            <a:noAutofit/>
          </a:bodyPr>
          <a:lstStyle>
            <a:lvl1pPr indent="-228600" lvl="0" marL="457200">
              <a:lnSpc>
                <a:spcPct val="100000"/>
              </a:lnSpc>
              <a:spcBef>
                <a:spcPts val="0"/>
              </a:spcBef>
              <a:spcAft>
                <a:spcPts val="0"/>
              </a:spcAft>
              <a:buClr>
                <a:schemeClr val="accent1"/>
              </a:buClr>
              <a:buSzPts val="2400"/>
              <a:buFont typeface="Amatic SC"/>
              <a:buNone/>
              <a:defRPr b="1" sz="2400">
                <a:solidFill>
                  <a:schemeClr val="accent1"/>
                </a:solidFill>
                <a:latin typeface="Amatic SC"/>
                <a:ea typeface="Amatic SC"/>
                <a:cs typeface="Amatic SC"/>
                <a:sym typeface="Amatic SC"/>
              </a:defRPr>
            </a:lvl1pPr>
          </a:lstStyle>
          <a:p/>
        </p:txBody>
      </p:sp>
      <p:sp>
        <p:nvSpPr>
          <p:cNvPr id="45" name="Google Shape;45;p10"/>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ig number">
  <p:cSld name="BIG_NUMBER">
    <p:spTree>
      <p:nvGrpSpPr>
        <p:cNvPr id="46" name="Shape 46"/>
        <p:cNvGrpSpPr/>
        <p:nvPr/>
      </p:nvGrpSpPr>
      <p:grpSpPr>
        <a:xfrm>
          <a:off x="0" y="0"/>
          <a:ext cx="0" cy="0"/>
          <a:chOff x="0" y="0"/>
          <a:chExt cx="0" cy="0"/>
        </a:xfrm>
      </p:grpSpPr>
      <p:sp>
        <p:nvSpPr>
          <p:cNvPr id="47" name="Google Shape;47;p11"/>
          <p:cNvSpPr txBox="1"/>
          <p:nvPr>
            <p:ph hasCustomPrompt="1" type="title"/>
          </p:nvPr>
        </p:nvSpPr>
        <p:spPr>
          <a:xfrm>
            <a:off x="311700" y="1240275"/>
            <a:ext cx="8520600" cy="1981800"/>
          </a:xfrm>
          <a:prstGeom prst="rect">
            <a:avLst/>
          </a:prstGeom>
        </p:spPr>
        <p:txBody>
          <a:bodyPr anchorCtr="0" anchor="b" bIns="91425" lIns="91425" spcFirstLastPara="1" rIns="91425" wrap="square" tIns="91425">
            <a:noAutofit/>
          </a:bodyPr>
          <a:lstStyle>
            <a:lvl1pPr lvl="0" algn="ctr">
              <a:spcBef>
                <a:spcPts val="0"/>
              </a:spcBef>
              <a:spcAft>
                <a:spcPts val="0"/>
              </a:spcAft>
              <a:buClr>
                <a:schemeClr val="lt1"/>
              </a:buClr>
              <a:buSzPts val="12000"/>
              <a:buNone/>
              <a:defRPr sz="12000">
                <a:solidFill>
                  <a:schemeClr val="lt1"/>
                </a:solidFill>
                <a:highlight>
                  <a:schemeClr val="accent1"/>
                </a:highlight>
              </a:defRPr>
            </a:lvl1pPr>
            <a:lvl2pPr lvl="1" algn="ctr">
              <a:spcBef>
                <a:spcPts val="0"/>
              </a:spcBef>
              <a:spcAft>
                <a:spcPts val="0"/>
              </a:spcAft>
              <a:buClr>
                <a:schemeClr val="lt1"/>
              </a:buClr>
              <a:buSzPts val="12000"/>
              <a:buNone/>
              <a:defRPr sz="12000">
                <a:solidFill>
                  <a:schemeClr val="lt1"/>
                </a:solidFill>
                <a:highlight>
                  <a:schemeClr val="accent1"/>
                </a:highlight>
              </a:defRPr>
            </a:lvl2pPr>
            <a:lvl3pPr lvl="2" algn="ctr">
              <a:spcBef>
                <a:spcPts val="0"/>
              </a:spcBef>
              <a:spcAft>
                <a:spcPts val="0"/>
              </a:spcAft>
              <a:buClr>
                <a:schemeClr val="lt1"/>
              </a:buClr>
              <a:buSzPts val="12000"/>
              <a:buNone/>
              <a:defRPr sz="12000">
                <a:solidFill>
                  <a:schemeClr val="lt1"/>
                </a:solidFill>
                <a:highlight>
                  <a:schemeClr val="accent1"/>
                </a:highlight>
              </a:defRPr>
            </a:lvl3pPr>
            <a:lvl4pPr lvl="3" algn="ctr">
              <a:spcBef>
                <a:spcPts val="0"/>
              </a:spcBef>
              <a:spcAft>
                <a:spcPts val="0"/>
              </a:spcAft>
              <a:buClr>
                <a:schemeClr val="lt1"/>
              </a:buClr>
              <a:buSzPts val="12000"/>
              <a:buNone/>
              <a:defRPr sz="12000">
                <a:solidFill>
                  <a:schemeClr val="lt1"/>
                </a:solidFill>
                <a:highlight>
                  <a:schemeClr val="accent1"/>
                </a:highlight>
              </a:defRPr>
            </a:lvl4pPr>
            <a:lvl5pPr lvl="4" algn="ctr">
              <a:spcBef>
                <a:spcPts val="0"/>
              </a:spcBef>
              <a:spcAft>
                <a:spcPts val="0"/>
              </a:spcAft>
              <a:buClr>
                <a:schemeClr val="lt1"/>
              </a:buClr>
              <a:buSzPts val="12000"/>
              <a:buNone/>
              <a:defRPr sz="12000">
                <a:solidFill>
                  <a:schemeClr val="lt1"/>
                </a:solidFill>
                <a:highlight>
                  <a:schemeClr val="accent1"/>
                </a:highlight>
              </a:defRPr>
            </a:lvl5pPr>
            <a:lvl6pPr lvl="5" algn="ctr">
              <a:spcBef>
                <a:spcPts val="0"/>
              </a:spcBef>
              <a:spcAft>
                <a:spcPts val="0"/>
              </a:spcAft>
              <a:buClr>
                <a:schemeClr val="lt1"/>
              </a:buClr>
              <a:buSzPts val="12000"/>
              <a:buNone/>
              <a:defRPr sz="12000">
                <a:solidFill>
                  <a:schemeClr val="lt1"/>
                </a:solidFill>
                <a:highlight>
                  <a:schemeClr val="accent1"/>
                </a:highlight>
              </a:defRPr>
            </a:lvl6pPr>
            <a:lvl7pPr lvl="6" algn="ctr">
              <a:spcBef>
                <a:spcPts val="0"/>
              </a:spcBef>
              <a:spcAft>
                <a:spcPts val="0"/>
              </a:spcAft>
              <a:buClr>
                <a:schemeClr val="lt1"/>
              </a:buClr>
              <a:buSzPts val="12000"/>
              <a:buNone/>
              <a:defRPr sz="12000">
                <a:solidFill>
                  <a:schemeClr val="lt1"/>
                </a:solidFill>
                <a:highlight>
                  <a:schemeClr val="accent1"/>
                </a:highlight>
              </a:defRPr>
            </a:lvl7pPr>
            <a:lvl8pPr lvl="7" algn="ctr">
              <a:spcBef>
                <a:spcPts val="0"/>
              </a:spcBef>
              <a:spcAft>
                <a:spcPts val="0"/>
              </a:spcAft>
              <a:buClr>
                <a:schemeClr val="lt1"/>
              </a:buClr>
              <a:buSzPts val="12000"/>
              <a:buNone/>
              <a:defRPr sz="12000">
                <a:solidFill>
                  <a:schemeClr val="lt1"/>
                </a:solidFill>
                <a:highlight>
                  <a:schemeClr val="accent1"/>
                </a:highlight>
              </a:defRPr>
            </a:lvl8pPr>
            <a:lvl9pPr lvl="8" algn="ctr">
              <a:spcBef>
                <a:spcPts val="0"/>
              </a:spcBef>
              <a:spcAft>
                <a:spcPts val="0"/>
              </a:spcAft>
              <a:buClr>
                <a:schemeClr val="lt1"/>
              </a:buClr>
              <a:buSzPts val="12000"/>
              <a:buNone/>
              <a:defRPr sz="12000">
                <a:solidFill>
                  <a:schemeClr val="lt1"/>
                </a:solidFill>
                <a:highlight>
                  <a:schemeClr val="accent1"/>
                </a:highlight>
              </a:defRPr>
            </a:lvl9pPr>
          </a:lstStyle>
          <a:p>
            <a:r>
              <a:t>xx%</a:t>
            </a:r>
          </a:p>
        </p:txBody>
      </p:sp>
      <p:sp>
        <p:nvSpPr>
          <p:cNvPr id="48" name="Google Shape;48;p11"/>
          <p:cNvSpPr txBox="1"/>
          <p:nvPr>
            <p:ph idx="1" type="body"/>
          </p:nvPr>
        </p:nvSpPr>
        <p:spPr>
          <a:xfrm>
            <a:off x="311700" y="3304625"/>
            <a:ext cx="8520600" cy="1300800"/>
          </a:xfrm>
          <a:prstGeom prst="rect">
            <a:avLst/>
          </a:prstGeom>
        </p:spPr>
        <p:txBody>
          <a:bodyPr anchorCtr="0" anchor="t" bIns="91425" lIns="91425" spcFirstLastPara="1" rIns="91425" wrap="square" tIns="91425">
            <a:noAutofit/>
          </a:bodyPr>
          <a:lstStyle>
            <a:lvl1pPr indent="-342900" lvl="0" marL="457200" algn="ctr">
              <a:spcBef>
                <a:spcPts val="0"/>
              </a:spcBef>
              <a:spcAft>
                <a:spcPts val="0"/>
              </a:spcAft>
              <a:buClr>
                <a:schemeClr val="accent1"/>
              </a:buClr>
              <a:buSzPts val="1800"/>
              <a:buChar char="●"/>
              <a:defRPr>
                <a:solidFill>
                  <a:schemeClr val="accent1"/>
                </a:solidFill>
                <a:highlight>
                  <a:schemeClr val="dk1"/>
                </a:highlight>
              </a:defRPr>
            </a:lvl1pPr>
            <a:lvl2pPr indent="-317500" lvl="1" marL="914400" algn="ctr">
              <a:spcBef>
                <a:spcPts val="1600"/>
              </a:spcBef>
              <a:spcAft>
                <a:spcPts val="0"/>
              </a:spcAft>
              <a:buClr>
                <a:schemeClr val="accent1"/>
              </a:buClr>
              <a:buSzPts val="1400"/>
              <a:buChar char="○"/>
              <a:defRPr>
                <a:solidFill>
                  <a:schemeClr val="accent1"/>
                </a:solidFill>
                <a:highlight>
                  <a:schemeClr val="dk1"/>
                </a:highlight>
              </a:defRPr>
            </a:lvl2pPr>
            <a:lvl3pPr indent="-317500" lvl="2" marL="1371600" algn="ctr">
              <a:spcBef>
                <a:spcPts val="1600"/>
              </a:spcBef>
              <a:spcAft>
                <a:spcPts val="0"/>
              </a:spcAft>
              <a:buClr>
                <a:schemeClr val="accent1"/>
              </a:buClr>
              <a:buSzPts val="1400"/>
              <a:buChar char="■"/>
              <a:defRPr>
                <a:solidFill>
                  <a:schemeClr val="accent1"/>
                </a:solidFill>
                <a:highlight>
                  <a:schemeClr val="dk1"/>
                </a:highlight>
              </a:defRPr>
            </a:lvl3pPr>
            <a:lvl4pPr indent="-317500" lvl="3" marL="1828800" algn="ctr">
              <a:spcBef>
                <a:spcPts val="1600"/>
              </a:spcBef>
              <a:spcAft>
                <a:spcPts val="0"/>
              </a:spcAft>
              <a:buClr>
                <a:schemeClr val="accent1"/>
              </a:buClr>
              <a:buSzPts val="1400"/>
              <a:buChar char="●"/>
              <a:defRPr>
                <a:solidFill>
                  <a:schemeClr val="accent1"/>
                </a:solidFill>
                <a:highlight>
                  <a:schemeClr val="dk1"/>
                </a:highlight>
              </a:defRPr>
            </a:lvl4pPr>
            <a:lvl5pPr indent="-317500" lvl="4" marL="2286000" algn="ctr">
              <a:spcBef>
                <a:spcPts val="1600"/>
              </a:spcBef>
              <a:spcAft>
                <a:spcPts val="0"/>
              </a:spcAft>
              <a:buClr>
                <a:schemeClr val="accent1"/>
              </a:buClr>
              <a:buSzPts val="1400"/>
              <a:buChar char="○"/>
              <a:defRPr>
                <a:solidFill>
                  <a:schemeClr val="accent1"/>
                </a:solidFill>
                <a:highlight>
                  <a:schemeClr val="dk1"/>
                </a:highlight>
              </a:defRPr>
            </a:lvl5pPr>
            <a:lvl6pPr indent="-317500" lvl="5" marL="2743200" algn="ctr">
              <a:spcBef>
                <a:spcPts val="1600"/>
              </a:spcBef>
              <a:spcAft>
                <a:spcPts val="0"/>
              </a:spcAft>
              <a:buClr>
                <a:schemeClr val="accent1"/>
              </a:buClr>
              <a:buSzPts val="1400"/>
              <a:buChar char="■"/>
              <a:defRPr>
                <a:solidFill>
                  <a:schemeClr val="accent1"/>
                </a:solidFill>
                <a:highlight>
                  <a:schemeClr val="dk1"/>
                </a:highlight>
              </a:defRPr>
            </a:lvl6pPr>
            <a:lvl7pPr indent="-317500" lvl="6" marL="3200400" algn="ctr">
              <a:spcBef>
                <a:spcPts val="1600"/>
              </a:spcBef>
              <a:spcAft>
                <a:spcPts val="0"/>
              </a:spcAft>
              <a:buClr>
                <a:schemeClr val="accent1"/>
              </a:buClr>
              <a:buSzPts val="1400"/>
              <a:buChar char="●"/>
              <a:defRPr>
                <a:solidFill>
                  <a:schemeClr val="accent1"/>
                </a:solidFill>
                <a:highlight>
                  <a:schemeClr val="dk1"/>
                </a:highlight>
              </a:defRPr>
            </a:lvl7pPr>
            <a:lvl8pPr indent="-317500" lvl="7" marL="3657600" algn="ctr">
              <a:spcBef>
                <a:spcPts val="1600"/>
              </a:spcBef>
              <a:spcAft>
                <a:spcPts val="0"/>
              </a:spcAft>
              <a:buClr>
                <a:schemeClr val="accent1"/>
              </a:buClr>
              <a:buSzPts val="1400"/>
              <a:buChar char="○"/>
              <a:defRPr>
                <a:solidFill>
                  <a:schemeClr val="accent1"/>
                </a:solidFill>
                <a:highlight>
                  <a:schemeClr val="dk1"/>
                </a:highlight>
              </a:defRPr>
            </a:lvl8pPr>
            <a:lvl9pPr indent="-317500" lvl="8" marL="4114800" algn="ctr">
              <a:spcBef>
                <a:spcPts val="1600"/>
              </a:spcBef>
              <a:spcAft>
                <a:spcPts val="1600"/>
              </a:spcAft>
              <a:buClr>
                <a:schemeClr val="accent1"/>
              </a:buClr>
              <a:buSzPts val="1400"/>
              <a:buChar char="■"/>
              <a:defRPr>
                <a:solidFill>
                  <a:schemeClr val="accent1"/>
                </a:solidFill>
                <a:highlight>
                  <a:schemeClr val="dk1"/>
                </a:highlight>
              </a:defRPr>
            </a:lvl9pPr>
          </a:lstStyle>
          <a:p/>
        </p:txBody>
      </p:sp>
      <p:sp>
        <p:nvSpPr>
          <p:cNvPr id="49" name="Google Shape;49;p11"/>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50" name="Shape 50"/>
        <p:cNvGrpSpPr/>
        <p:nvPr/>
      </p:nvGrpSpPr>
      <p:grpSpPr>
        <a:xfrm>
          <a:off x="0" y="0"/>
          <a:ext cx="0" cy="0"/>
          <a:chOff x="0" y="0"/>
          <a:chExt cx="0" cy="0"/>
        </a:xfrm>
      </p:grpSpPr>
      <p:sp>
        <p:nvSpPr>
          <p:cNvPr id="51" name="Google Shape;51;p12"/>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2" Type="http://schemas.openxmlformats.org/officeDocument/2006/relationships/theme" Target="../theme/theme2.xml"/><Relationship Id="rId9" Type="http://schemas.openxmlformats.org/officeDocument/2006/relationships/slideLayout" Target="../slideLayouts/slideLayout9.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beach-day">
    <p:bg>
      <p:bgPr>
        <a:solidFill>
          <a:schemeClr val="lt1"/>
        </a:solidFill>
      </p:bgPr>
    </p:bg>
    <p:spTree>
      <p:nvGrpSpPr>
        <p:cNvPr id="5" name="Shape 5"/>
        <p:cNvGrpSpPr/>
        <p:nvPr/>
      </p:nvGrpSpPr>
      <p:grpSpPr>
        <a:xfrm>
          <a:off x="0" y="0"/>
          <a:ext cx="0" cy="0"/>
          <a:chOff x="0" y="0"/>
          <a:chExt cx="0" cy="0"/>
        </a:xfrm>
      </p:grpSpPr>
      <p:sp>
        <p:nvSpPr>
          <p:cNvPr id="6" name="Google Shape;6;p1"/>
          <p:cNvSpPr txBox="1"/>
          <p:nvPr>
            <p:ph type="title"/>
          </p:nvPr>
        </p:nvSpPr>
        <p:spPr>
          <a:xfrm>
            <a:off x="311700" y="292850"/>
            <a:ext cx="8520600" cy="801000"/>
          </a:xfrm>
          <a:prstGeom prst="rect">
            <a:avLst/>
          </a:prstGeom>
          <a:noFill/>
          <a:ln>
            <a:noFill/>
          </a:ln>
        </p:spPr>
        <p:txBody>
          <a:bodyPr anchorCtr="0" anchor="t" bIns="91425" lIns="91425" spcFirstLastPara="1" rIns="91425" wrap="square" tIns="91425">
            <a:noAutofit/>
          </a:bodyPr>
          <a:lstStyle>
            <a:lvl1pPr lvl="0">
              <a:spcBef>
                <a:spcPts val="0"/>
              </a:spcBef>
              <a:spcAft>
                <a:spcPts val="0"/>
              </a:spcAft>
              <a:buClr>
                <a:schemeClr val="accent1"/>
              </a:buClr>
              <a:buSzPts val="4200"/>
              <a:buFont typeface="Amatic SC"/>
              <a:buNone/>
              <a:defRPr b="1" sz="4200">
                <a:solidFill>
                  <a:schemeClr val="accent1"/>
                </a:solidFill>
                <a:latin typeface="Amatic SC"/>
                <a:ea typeface="Amatic SC"/>
                <a:cs typeface="Amatic SC"/>
                <a:sym typeface="Amatic SC"/>
              </a:defRPr>
            </a:lvl1pPr>
            <a:lvl2pPr lvl="1">
              <a:spcBef>
                <a:spcPts val="0"/>
              </a:spcBef>
              <a:spcAft>
                <a:spcPts val="0"/>
              </a:spcAft>
              <a:buClr>
                <a:schemeClr val="accent1"/>
              </a:buClr>
              <a:buSzPts val="4200"/>
              <a:buFont typeface="Amatic SC"/>
              <a:buNone/>
              <a:defRPr b="1" sz="4200">
                <a:solidFill>
                  <a:schemeClr val="accent1"/>
                </a:solidFill>
                <a:latin typeface="Amatic SC"/>
                <a:ea typeface="Amatic SC"/>
                <a:cs typeface="Amatic SC"/>
                <a:sym typeface="Amatic SC"/>
              </a:defRPr>
            </a:lvl2pPr>
            <a:lvl3pPr lvl="2">
              <a:spcBef>
                <a:spcPts val="0"/>
              </a:spcBef>
              <a:spcAft>
                <a:spcPts val="0"/>
              </a:spcAft>
              <a:buClr>
                <a:schemeClr val="accent1"/>
              </a:buClr>
              <a:buSzPts val="4200"/>
              <a:buFont typeface="Amatic SC"/>
              <a:buNone/>
              <a:defRPr b="1" sz="4200">
                <a:solidFill>
                  <a:schemeClr val="accent1"/>
                </a:solidFill>
                <a:latin typeface="Amatic SC"/>
                <a:ea typeface="Amatic SC"/>
                <a:cs typeface="Amatic SC"/>
                <a:sym typeface="Amatic SC"/>
              </a:defRPr>
            </a:lvl3pPr>
            <a:lvl4pPr lvl="3">
              <a:spcBef>
                <a:spcPts val="0"/>
              </a:spcBef>
              <a:spcAft>
                <a:spcPts val="0"/>
              </a:spcAft>
              <a:buClr>
                <a:schemeClr val="accent1"/>
              </a:buClr>
              <a:buSzPts val="4200"/>
              <a:buFont typeface="Amatic SC"/>
              <a:buNone/>
              <a:defRPr b="1" sz="4200">
                <a:solidFill>
                  <a:schemeClr val="accent1"/>
                </a:solidFill>
                <a:latin typeface="Amatic SC"/>
                <a:ea typeface="Amatic SC"/>
                <a:cs typeface="Amatic SC"/>
                <a:sym typeface="Amatic SC"/>
              </a:defRPr>
            </a:lvl4pPr>
            <a:lvl5pPr lvl="4">
              <a:spcBef>
                <a:spcPts val="0"/>
              </a:spcBef>
              <a:spcAft>
                <a:spcPts val="0"/>
              </a:spcAft>
              <a:buClr>
                <a:schemeClr val="accent1"/>
              </a:buClr>
              <a:buSzPts val="4200"/>
              <a:buFont typeface="Amatic SC"/>
              <a:buNone/>
              <a:defRPr b="1" sz="4200">
                <a:solidFill>
                  <a:schemeClr val="accent1"/>
                </a:solidFill>
                <a:latin typeface="Amatic SC"/>
                <a:ea typeface="Amatic SC"/>
                <a:cs typeface="Amatic SC"/>
                <a:sym typeface="Amatic SC"/>
              </a:defRPr>
            </a:lvl5pPr>
            <a:lvl6pPr lvl="5">
              <a:spcBef>
                <a:spcPts val="0"/>
              </a:spcBef>
              <a:spcAft>
                <a:spcPts val="0"/>
              </a:spcAft>
              <a:buClr>
                <a:schemeClr val="accent1"/>
              </a:buClr>
              <a:buSzPts val="4200"/>
              <a:buFont typeface="Amatic SC"/>
              <a:buNone/>
              <a:defRPr b="1" sz="4200">
                <a:solidFill>
                  <a:schemeClr val="accent1"/>
                </a:solidFill>
                <a:latin typeface="Amatic SC"/>
                <a:ea typeface="Amatic SC"/>
                <a:cs typeface="Amatic SC"/>
                <a:sym typeface="Amatic SC"/>
              </a:defRPr>
            </a:lvl6pPr>
            <a:lvl7pPr lvl="6">
              <a:spcBef>
                <a:spcPts val="0"/>
              </a:spcBef>
              <a:spcAft>
                <a:spcPts val="0"/>
              </a:spcAft>
              <a:buClr>
                <a:schemeClr val="accent1"/>
              </a:buClr>
              <a:buSzPts val="4200"/>
              <a:buFont typeface="Amatic SC"/>
              <a:buNone/>
              <a:defRPr b="1" sz="4200">
                <a:solidFill>
                  <a:schemeClr val="accent1"/>
                </a:solidFill>
                <a:latin typeface="Amatic SC"/>
                <a:ea typeface="Amatic SC"/>
                <a:cs typeface="Amatic SC"/>
                <a:sym typeface="Amatic SC"/>
              </a:defRPr>
            </a:lvl7pPr>
            <a:lvl8pPr lvl="7">
              <a:spcBef>
                <a:spcPts val="0"/>
              </a:spcBef>
              <a:spcAft>
                <a:spcPts val="0"/>
              </a:spcAft>
              <a:buClr>
                <a:schemeClr val="accent1"/>
              </a:buClr>
              <a:buSzPts val="4200"/>
              <a:buFont typeface="Amatic SC"/>
              <a:buNone/>
              <a:defRPr b="1" sz="4200">
                <a:solidFill>
                  <a:schemeClr val="accent1"/>
                </a:solidFill>
                <a:latin typeface="Amatic SC"/>
                <a:ea typeface="Amatic SC"/>
                <a:cs typeface="Amatic SC"/>
                <a:sym typeface="Amatic SC"/>
              </a:defRPr>
            </a:lvl8pPr>
            <a:lvl9pPr lvl="8">
              <a:spcBef>
                <a:spcPts val="0"/>
              </a:spcBef>
              <a:spcAft>
                <a:spcPts val="0"/>
              </a:spcAft>
              <a:buClr>
                <a:schemeClr val="accent1"/>
              </a:buClr>
              <a:buSzPts val="4200"/>
              <a:buFont typeface="Amatic SC"/>
              <a:buNone/>
              <a:defRPr b="1" sz="4200">
                <a:solidFill>
                  <a:schemeClr val="accent1"/>
                </a:solidFill>
                <a:latin typeface="Amatic SC"/>
                <a:ea typeface="Amatic SC"/>
                <a:cs typeface="Amatic SC"/>
                <a:sym typeface="Amatic SC"/>
              </a:defRPr>
            </a:lvl9pPr>
          </a:lstStyle>
          <a:p/>
        </p:txBody>
      </p:sp>
      <p:sp>
        <p:nvSpPr>
          <p:cNvPr id="7" name="Google Shape;7;p1"/>
          <p:cNvSpPr txBox="1"/>
          <p:nvPr>
            <p:ph idx="1" type="body"/>
          </p:nvPr>
        </p:nvSpPr>
        <p:spPr>
          <a:xfrm>
            <a:off x="311700" y="1228675"/>
            <a:ext cx="8520600" cy="3340200"/>
          </a:xfrm>
          <a:prstGeom prst="rect">
            <a:avLst/>
          </a:prstGeom>
          <a:noFill/>
          <a:ln>
            <a:noFill/>
          </a:ln>
        </p:spPr>
        <p:txBody>
          <a:bodyPr anchorCtr="0" anchor="t" bIns="91425" lIns="91425" spcFirstLastPara="1" rIns="91425" wrap="square" tIns="91425">
            <a:noAutofit/>
          </a:bodyPr>
          <a:lstStyle>
            <a:lvl1pPr indent="-342900" lvl="0" marL="457200">
              <a:lnSpc>
                <a:spcPct val="115000"/>
              </a:lnSpc>
              <a:spcBef>
                <a:spcPts val="0"/>
              </a:spcBef>
              <a:spcAft>
                <a:spcPts val="0"/>
              </a:spcAft>
              <a:buClr>
                <a:schemeClr val="dk2"/>
              </a:buClr>
              <a:buSzPts val="1800"/>
              <a:buFont typeface="Source Code Pro"/>
              <a:buChar char="●"/>
              <a:defRPr sz="1800">
                <a:solidFill>
                  <a:schemeClr val="dk2"/>
                </a:solidFill>
                <a:latin typeface="Source Code Pro"/>
                <a:ea typeface="Source Code Pro"/>
                <a:cs typeface="Source Code Pro"/>
                <a:sym typeface="Source Code Pro"/>
              </a:defRPr>
            </a:lvl1pPr>
            <a:lvl2pPr indent="-317500" lvl="1" marL="914400">
              <a:lnSpc>
                <a:spcPct val="115000"/>
              </a:lnSpc>
              <a:spcBef>
                <a:spcPts val="1600"/>
              </a:spcBef>
              <a:spcAft>
                <a:spcPts val="0"/>
              </a:spcAft>
              <a:buClr>
                <a:schemeClr val="dk2"/>
              </a:buClr>
              <a:buSzPts val="1400"/>
              <a:buFont typeface="Source Code Pro"/>
              <a:buChar char="○"/>
              <a:defRPr>
                <a:solidFill>
                  <a:schemeClr val="dk2"/>
                </a:solidFill>
                <a:latin typeface="Source Code Pro"/>
                <a:ea typeface="Source Code Pro"/>
                <a:cs typeface="Source Code Pro"/>
                <a:sym typeface="Source Code Pro"/>
              </a:defRPr>
            </a:lvl2pPr>
            <a:lvl3pPr indent="-317500" lvl="2" marL="1371600">
              <a:lnSpc>
                <a:spcPct val="115000"/>
              </a:lnSpc>
              <a:spcBef>
                <a:spcPts val="1600"/>
              </a:spcBef>
              <a:spcAft>
                <a:spcPts val="0"/>
              </a:spcAft>
              <a:buClr>
                <a:schemeClr val="dk2"/>
              </a:buClr>
              <a:buSzPts val="1400"/>
              <a:buFont typeface="Source Code Pro"/>
              <a:buChar char="■"/>
              <a:defRPr>
                <a:solidFill>
                  <a:schemeClr val="dk2"/>
                </a:solidFill>
                <a:latin typeface="Source Code Pro"/>
                <a:ea typeface="Source Code Pro"/>
                <a:cs typeface="Source Code Pro"/>
                <a:sym typeface="Source Code Pro"/>
              </a:defRPr>
            </a:lvl3pPr>
            <a:lvl4pPr indent="-317500" lvl="3" marL="1828800">
              <a:lnSpc>
                <a:spcPct val="115000"/>
              </a:lnSpc>
              <a:spcBef>
                <a:spcPts val="1600"/>
              </a:spcBef>
              <a:spcAft>
                <a:spcPts val="0"/>
              </a:spcAft>
              <a:buClr>
                <a:schemeClr val="dk2"/>
              </a:buClr>
              <a:buSzPts val="1400"/>
              <a:buFont typeface="Source Code Pro"/>
              <a:buChar char="●"/>
              <a:defRPr>
                <a:solidFill>
                  <a:schemeClr val="dk2"/>
                </a:solidFill>
                <a:latin typeface="Source Code Pro"/>
                <a:ea typeface="Source Code Pro"/>
                <a:cs typeface="Source Code Pro"/>
                <a:sym typeface="Source Code Pro"/>
              </a:defRPr>
            </a:lvl4pPr>
            <a:lvl5pPr indent="-317500" lvl="4" marL="2286000">
              <a:lnSpc>
                <a:spcPct val="115000"/>
              </a:lnSpc>
              <a:spcBef>
                <a:spcPts val="1600"/>
              </a:spcBef>
              <a:spcAft>
                <a:spcPts val="0"/>
              </a:spcAft>
              <a:buClr>
                <a:schemeClr val="dk2"/>
              </a:buClr>
              <a:buSzPts val="1400"/>
              <a:buFont typeface="Source Code Pro"/>
              <a:buChar char="○"/>
              <a:defRPr>
                <a:solidFill>
                  <a:schemeClr val="dk2"/>
                </a:solidFill>
                <a:latin typeface="Source Code Pro"/>
                <a:ea typeface="Source Code Pro"/>
                <a:cs typeface="Source Code Pro"/>
                <a:sym typeface="Source Code Pro"/>
              </a:defRPr>
            </a:lvl5pPr>
            <a:lvl6pPr indent="-317500" lvl="5" marL="2743200">
              <a:lnSpc>
                <a:spcPct val="115000"/>
              </a:lnSpc>
              <a:spcBef>
                <a:spcPts val="1600"/>
              </a:spcBef>
              <a:spcAft>
                <a:spcPts val="0"/>
              </a:spcAft>
              <a:buClr>
                <a:schemeClr val="dk2"/>
              </a:buClr>
              <a:buSzPts val="1400"/>
              <a:buFont typeface="Source Code Pro"/>
              <a:buChar char="■"/>
              <a:defRPr>
                <a:solidFill>
                  <a:schemeClr val="dk2"/>
                </a:solidFill>
                <a:latin typeface="Source Code Pro"/>
                <a:ea typeface="Source Code Pro"/>
                <a:cs typeface="Source Code Pro"/>
                <a:sym typeface="Source Code Pro"/>
              </a:defRPr>
            </a:lvl6pPr>
            <a:lvl7pPr indent="-317500" lvl="6" marL="3200400">
              <a:lnSpc>
                <a:spcPct val="115000"/>
              </a:lnSpc>
              <a:spcBef>
                <a:spcPts val="1600"/>
              </a:spcBef>
              <a:spcAft>
                <a:spcPts val="0"/>
              </a:spcAft>
              <a:buClr>
                <a:schemeClr val="dk2"/>
              </a:buClr>
              <a:buSzPts val="1400"/>
              <a:buFont typeface="Source Code Pro"/>
              <a:buChar char="●"/>
              <a:defRPr>
                <a:solidFill>
                  <a:schemeClr val="dk2"/>
                </a:solidFill>
                <a:latin typeface="Source Code Pro"/>
                <a:ea typeface="Source Code Pro"/>
                <a:cs typeface="Source Code Pro"/>
                <a:sym typeface="Source Code Pro"/>
              </a:defRPr>
            </a:lvl7pPr>
            <a:lvl8pPr indent="-317500" lvl="7" marL="3657600">
              <a:lnSpc>
                <a:spcPct val="115000"/>
              </a:lnSpc>
              <a:spcBef>
                <a:spcPts val="1600"/>
              </a:spcBef>
              <a:spcAft>
                <a:spcPts val="0"/>
              </a:spcAft>
              <a:buClr>
                <a:schemeClr val="dk2"/>
              </a:buClr>
              <a:buSzPts val="1400"/>
              <a:buFont typeface="Source Code Pro"/>
              <a:buChar char="○"/>
              <a:defRPr>
                <a:solidFill>
                  <a:schemeClr val="dk2"/>
                </a:solidFill>
                <a:latin typeface="Source Code Pro"/>
                <a:ea typeface="Source Code Pro"/>
                <a:cs typeface="Source Code Pro"/>
                <a:sym typeface="Source Code Pro"/>
              </a:defRPr>
            </a:lvl8pPr>
            <a:lvl9pPr indent="-317500" lvl="8" marL="4114800">
              <a:lnSpc>
                <a:spcPct val="115000"/>
              </a:lnSpc>
              <a:spcBef>
                <a:spcPts val="1600"/>
              </a:spcBef>
              <a:spcAft>
                <a:spcPts val="1600"/>
              </a:spcAft>
              <a:buClr>
                <a:schemeClr val="dk2"/>
              </a:buClr>
              <a:buSzPts val="1400"/>
              <a:buFont typeface="Source Code Pro"/>
              <a:buChar char="■"/>
              <a:defRPr>
                <a:solidFill>
                  <a:schemeClr val="dk2"/>
                </a:solidFill>
                <a:latin typeface="Source Code Pro"/>
                <a:ea typeface="Source Code Pro"/>
                <a:cs typeface="Source Code Pro"/>
                <a:sym typeface="Source Code Pro"/>
              </a:defRPr>
            </a:lvl9pPr>
          </a:lstStyle>
          <a:p/>
        </p:txBody>
      </p:sp>
      <p:sp>
        <p:nvSpPr>
          <p:cNvPr id="8" name="Google Shape;8;p1"/>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Autofit/>
          </a:bodyPr>
          <a:lstStyle>
            <a:lvl1pPr lvl="0" algn="r">
              <a:buNone/>
              <a:defRPr sz="1000">
                <a:solidFill>
                  <a:schemeClr val="accent1"/>
                </a:solidFill>
                <a:latin typeface="Source Code Pro"/>
                <a:ea typeface="Source Code Pro"/>
                <a:cs typeface="Source Code Pro"/>
                <a:sym typeface="Source Code Pro"/>
              </a:defRPr>
            </a:lvl1pPr>
            <a:lvl2pPr lvl="1" algn="r">
              <a:buNone/>
              <a:defRPr sz="1000">
                <a:solidFill>
                  <a:schemeClr val="accent1"/>
                </a:solidFill>
                <a:latin typeface="Source Code Pro"/>
                <a:ea typeface="Source Code Pro"/>
                <a:cs typeface="Source Code Pro"/>
                <a:sym typeface="Source Code Pro"/>
              </a:defRPr>
            </a:lvl2pPr>
            <a:lvl3pPr lvl="2" algn="r">
              <a:buNone/>
              <a:defRPr sz="1000">
                <a:solidFill>
                  <a:schemeClr val="accent1"/>
                </a:solidFill>
                <a:latin typeface="Source Code Pro"/>
                <a:ea typeface="Source Code Pro"/>
                <a:cs typeface="Source Code Pro"/>
                <a:sym typeface="Source Code Pro"/>
              </a:defRPr>
            </a:lvl3pPr>
            <a:lvl4pPr lvl="3" algn="r">
              <a:buNone/>
              <a:defRPr sz="1000">
                <a:solidFill>
                  <a:schemeClr val="accent1"/>
                </a:solidFill>
                <a:latin typeface="Source Code Pro"/>
                <a:ea typeface="Source Code Pro"/>
                <a:cs typeface="Source Code Pro"/>
                <a:sym typeface="Source Code Pro"/>
              </a:defRPr>
            </a:lvl4pPr>
            <a:lvl5pPr lvl="4" algn="r">
              <a:buNone/>
              <a:defRPr sz="1000">
                <a:solidFill>
                  <a:schemeClr val="accent1"/>
                </a:solidFill>
                <a:latin typeface="Source Code Pro"/>
                <a:ea typeface="Source Code Pro"/>
                <a:cs typeface="Source Code Pro"/>
                <a:sym typeface="Source Code Pro"/>
              </a:defRPr>
            </a:lvl5pPr>
            <a:lvl6pPr lvl="5" algn="r">
              <a:buNone/>
              <a:defRPr sz="1000">
                <a:solidFill>
                  <a:schemeClr val="accent1"/>
                </a:solidFill>
                <a:latin typeface="Source Code Pro"/>
                <a:ea typeface="Source Code Pro"/>
                <a:cs typeface="Source Code Pro"/>
                <a:sym typeface="Source Code Pro"/>
              </a:defRPr>
            </a:lvl6pPr>
            <a:lvl7pPr lvl="6" algn="r">
              <a:buNone/>
              <a:defRPr sz="1000">
                <a:solidFill>
                  <a:schemeClr val="accent1"/>
                </a:solidFill>
                <a:latin typeface="Source Code Pro"/>
                <a:ea typeface="Source Code Pro"/>
                <a:cs typeface="Source Code Pro"/>
                <a:sym typeface="Source Code Pro"/>
              </a:defRPr>
            </a:lvl7pPr>
            <a:lvl8pPr lvl="7" algn="r">
              <a:buNone/>
              <a:defRPr sz="1000">
                <a:solidFill>
                  <a:schemeClr val="accent1"/>
                </a:solidFill>
                <a:latin typeface="Source Code Pro"/>
                <a:ea typeface="Source Code Pro"/>
                <a:cs typeface="Source Code Pro"/>
                <a:sym typeface="Source Code Pro"/>
              </a:defRPr>
            </a:lvl8pPr>
            <a:lvl9pPr lvl="8" algn="r">
              <a:buNone/>
              <a:defRPr sz="1000">
                <a:solidFill>
                  <a:schemeClr val="accent1"/>
                </a:solidFill>
                <a:latin typeface="Source Code Pro"/>
                <a:ea typeface="Source Code Pro"/>
                <a:cs typeface="Source Code Pro"/>
                <a:sym typeface="Source Code Pro"/>
              </a:defRPr>
            </a:lvl9pPr>
          </a:lstStyle>
          <a:p>
            <a:pPr indent="0" lvl="0" marL="0" rtl="0" algn="r">
              <a:spcBef>
                <a:spcPts val="0"/>
              </a:spcBef>
              <a:spcAft>
                <a:spcPts val="0"/>
              </a:spcAft>
              <a:buNone/>
            </a:pPr>
            <a:fld id="{00000000-1234-1234-1234-123412341234}" type="slidenum">
              <a:rPr lang="en-GB"/>
              <a:t>‹#›</a:t>
            </a:fld>
            <a:endParaRPr/>
          </a:p>
        </p:txBody>
      </p:sp>
    </p:spTree>
  </p:cSld>
  <p:clrMap accent1="accent1" accent2="accent2" accent3="accent3" accent4="accent4" accent5="accent5" accent6="accent6" bg1="lt1" bg2="dk2" tx1="dk1" tx2="lt2" folHlink="folHlink" hlink="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xml"/><Relationship Id="rId3" Type="http://schemas.openxmlformats.org/officeDocument/2006/relationships/hyperlink" Target="http://www.youtube.com/watch?v=I79TpDe3t2g" TargetMode="External"/><Relationship Id="rId4" Type="http://schemas.openxmlformats.org/officeDocument/2006/relationships/image" Target="../media/image3.jp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6.xml"/><Relationship Id="rId3" Type="http://schemas.openxmlformats.org/officeDocument/2006/relationships/image" Target="../media/image4.jp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7.xml"/><Relationship Id="rId3" Type="http://schemas.openxmlformats.org/officeDocument/2006/relationships/hyperlink" Target="http://www.youtube.com/watch?v=qElx_EyTTKA" TargetMode="External"/><Relationship Id="rId4" Type="http://schemas.openxmlformats.org/officeDocument/2006/relationships/image" Target="../media/image2.jpg"/><Relationship Id="rId5" Type="http://schemas.openxmlformats.org/officeDocument/2006/relationships/image" Target="../media/image6.jp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8.xml"/><Relationship Id="rId3" Type="http://schemas.openxmlformats.org/officeDocument/2006/relationships/image" Target="../media/image22.jp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9.xml"/><Relationship Id="rId3" Type="http://schemas.openxmlformats.org/officeDocument/2006/relationships/image" Target="../media/image12.jp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0.xml"/><Relationship Id="rId3" Type="http://schemas.openxmlformats.org/officeDocument/2006/relationships/image" Target="../media/image5.jp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1.xml"/><Relationship Id="rId3" Type="http://schemas.openxmlformats.org/officeDocument/2006/relationships/image" Target="../media/image1.jp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2.xml"/><Relationship Id="rId3" Type="http://schemas.openxmlformats.org/officeDocument/2006/relationships/image" Target="../media/image24.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3.xml"/><Relationship Id="rId3" Type="http://schemas.openxmlformats.org/officeDocument/2006/relationships/image" Target="../media/image10.jp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4.xml"/><Relationship Id="rId3" Type="http://schemas.openxmlformats.org/officeDocument/2006/relationships/image" Target="../media/image16.jp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5.xml"/><Relationship Id="rId3" Type="http://schemas.openxmlformats.org/officeDocument/2006/relationships/image" Target="../media/image7.pn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6.xml"/><Relationship Id="rId3" Type="http://schemas.openxmlformats.org/officeDocument/2006/relationships/image" Target="../media/image23.jp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7.xml"/><Relationship Id="rId3" Type="http://schemas.openxmlformats.org/officeDocument/2006/relationships/image" Target="../media/image15.jp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8.xml"/><Relationship Id="rId3" Type="http://schemas.openxmlformats.org/officeDocument/2006/relationships/hyperlink" Target="http://www.youtube.com/watch?v=OIYy32RuHao" TargetMode="External"/><Relationship Id="rId4" Type="http://schemas.openxmlformats.org/officeDocument/2006/relationships/image" Target="../media/image8.jp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9.xml"/><Relationship Id="rId3" Type="http://schemas.openxmlformats.org/officeDocument/2006/relationships/image" Target="../media/image20.jp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0.xml"/><Relationship Id="rId3" Type="http://schemas.openxmlformats.org/officeDocument/2006/relationships/image" Target="../media/image13.jp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1.xml"/><Relationship Id="rId3" Type="http://schemas.openxmlformats.org/officeDocument/2006/relationships/image" Target="../media/image14.jpg"/></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2.xml"/><Relationship Id="rId3" Type="http://schemas.openxmlformats.org/officeDocument/2006/relationships/image" Target="../media/image9.jpg"/></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3.xml"/><Relationship Id="rId3" Type="http://schemas.openxmlformats.org/officeDocument/2006/relationships/image" Target="../media/image11.jpg"/></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4.xml"/><Relationship Id="rId3" Type="http://schemas.openxmlformats.org/officeDocument/2006/relationships/image" Target="../media/image18.jpg"/></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5.xml"/><Relationship Id="rId3" Type="http://schemas.openxmlformats.org/officeDocument/2006/relationships/hyperlink" Target="http://www.youtube.com/watch?v=do0x-Egc6oA" TargetMode="External"/><Relationship Id="rId4" Type="http://schemas.openxmlformats.org/officeDocument/2006/relationships/image" Target="../media/image19.jpg"/></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6.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7.xml"/><Relationship Id="rId3" Type="http://schemas.openxmlformats.org/officeDocument/2006/relationships/image" Target="../media/image17.jpg"/></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8.xml"/><Relationship Id="rId3" Type="http://schemas.openxmlformats.org/officeDocument/2006/relationships/image" Target="../media/image21.jpg"/></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5" name="Shape 55"/>
        <p:cNvGrpSpPr/>
        <p:nvPr/>
      </p:nvGrpSpPr>
      <p:grpSpPr>
        <a:xfrm>
          <a:off x="0" y="0"/>
          <a:ext cx="0" cy="0"/>
          <a:chOff x="0" y="0"/>
          <a:chExt cx="0" cy="0"/>
        </a:xfrm>
      </p:grpSpPr>
      <p:sp>
        <p:nvSpPr>
          <p:cNvPr id="56" name="Google Shape;56;p13"/>
          <p:cNvSpPr txBox="1"/>
          <p:nvPr>
            <p:ph type="ctrTitle"/>
          </p:nvPr>
        </p:nvSpPr>
        <p:spPr>
          <a:xfrm>
            <a:off x="311700" y="392150"/>
            <a:ext cx="8520600" cy="2690400"/>
          </a:xfrm>
          <a:prstGeom prst="rect">
            <a:avLst/>
          </a:prstGeom>
        </p:spPr>
        <p:txBody>
          <a:bodyPr anchorCtr="0" anchor="ctr" bIns="91425" lIns="91425" spcFirstLastPara="1" rIns="91425" wrap="square" tIns="91425">
            <a:noAutofit/>
          </a:bodyPr>
          <a:lstStyle/>
          <a:p>
            <a:pPr indent="0" lvl="0" marL="0" rtl="0" algn="ctr">
              <a:spcBef>
                <a:spcPts val="0"/>
              </a:spcBef>
              <a:spcAft>
                <a:spcPts val="0"/>
              </a:spcAft>
              <a:buNone/>
            </a:pPr>
            <a:r>
              <a:rPr lang="en-GB"/>
              <a:t>Background to D83 </a:t>
            </a:r>
            <a:endParaRPr/>
          </a:p>
        </p:txBody>
      </p:sp>
      <p:sp>
        <p:nvSpPr>
          <p:cNvPr id="57" name="Google Shape;57;p13"/>
          <p:cNvSpPr txBox="1"/>
          <p:nvPr>
            <p:ph idx="1" type="subTitle"/>
          </p:nvPr>
        </p:nvSpPr>
        <p:spPr>
          <a:xfrm>
            <a:off x="311700" y="3890400"/>
            <a:ext cx="8520600" cy="706200"/>
          </a:xfrm>
          <a:prstGeom prst="rect">
            <a:avLst/>
          </a:prstGeom>
        </p:spPr>
        <p:txBody>
          <a:bodyPr anchorCtr="0" anchor="ctr" bIns="91425" lIns="91425" spcFirstLastPara="1" rIns="91425" wrap="square" tIns="91425">
            <a:noAutofit/>
          </a:bodyPr>
          <a:lstStyle/>
          <a:p>
            <a:pPr indent="0" lvl="0" marL="0" rtl="0" algn="ctr">
              <a:spcBef>
                <a:spcPts val="0"/>
              </a:spcBef>
              <a:spcAft>
                <a:spcPts val="0"/>
              </a:spcAft>
              <a:buNone/>
            </a:pPr>
            <a:r>
              <a:rPr lang="en-GB"/>
              <a:t>The Cold War</a:t>
            </a:r>
            <a:endParaRPr/>
          </a:p>
        </p:txBody>
      </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1" name="Shape 61"/>
        <p:cNvGrpSpPr/>
        <p:nvPr/>
      </p:nvGrpSpPr>
      <p:grpSpPr>
        <a:xfrm>
          <a:off x="0" y="0"/>
          <a:ext cx="0" cy="0"/>
          <a:chOff x="0" y="0"/>
          <a:chExt cx="0" cy="0"/>
        </a:xfrm>
      </p:grpSpPr>
      <p:sp>
        <p:nvSpPr>
          <p:cNvPr id="62" name="Google Shape;62;p14"/>
          <p:cNvSpPr txBox="1"/>
          <p:nvPr>
            <p:ph type="title"/>
          </p:nvPr>
        </p:nvSpPr>
        <p:spPr>
          <a:xfrm>
            <a:off x="2802750" y="802500"/>
            <a:ext cx="3538500" cy="3538500"/>
          </a:xfrm>
          <a:prstGeom prst="rect">
            <a:avLst/>
          </a:prstGeom>
        </p:spPr>
        <p:txBody>
          <a:bodyPr anchorCtr="0" anchor="ctr" bIns="91425" lIns="91425" spcFirstLastPara="1" rIns="91425" wrap="square" tIns="91425">
            <a:noAutofit/>
          </a:bodyPr>
          <a:lstStyle/>
          <a:p>
            <a:pPr indent="0" lvl="0" marL="0" rtl="0" algn="ctr">
              <a:spcBef>
                <a:spcPts val="0"/>
              </a:spcBef>
              <a:spcAft>
                <a:spcPts val="0"/>
              </a:spcAft>
              <a:buNone/>
            </a:pPr>
            <a:r>
              <a:rPr lang="en-GB"/>
              <a:t>We’re going to Watch some Videos...</a:t>
            </a:r>
            <a:endParaRPr/>
          </a:p>
        </p:txBody>
      </p: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6" name="Shape 66"/>
        <p:cNvGrpSpPr/>
        <p:nvPr/>
      </p:nvGrpSpPr>
      <p:grpSpPr>
        <a:xfrm>
          <a:off x="0" y="0"/>
          <a:ext cx="0" cy="0"/>
          <a:chOff x="0" y="0"/>
          <a:chExt cx="0" cy="0"/>
        </a:xfrm>
      </p:grpSpPr>
      <p:sp>
        <p:nvSpPr>
          <p:cNvPr id="67" name="Google Shape;67;p15"/>
          <p:cNvSpPr txBox="1"/>
          <p:nvPr>
            <p:ph type="title"/>
          </p:nvPr>
        </p:nvSpPr>
        <p:spPr>
          <a:xfrm>
            <a:off x="2802750" y="802500"/>
            <a:ext cx="3538500" cy="3538500"/>
          </a:xfrm>
          <a:prstGeom prst="rect">
            <a:avLst/>
          </a:prstGeom>
        </p:spPr>
        <p:txBody>
          <a:bodyPr anchorCtr="0" anchor="ctr" bIns="91425" lIns="91425" spcFirstLastPara="1" rIns="91425" wrap="square" tIns="91425">
            <a:noAutofit/>
          </a:bodyPr>
          <a:lstStyle/>
          <a:p>
            <a:pPr indent="0" lvl="0" marL="0" rtl="0" algn="ctr">
              <a:spcBef>
                <a:spcPts val="0"/>
              </a:spcBef>
              <a:spcAft>
                <a:spcPts val="0"/>
              </a:spcAft>
              <a:buNone/>
            </a:pPr>
            <a:r>
              <a:rPr lang="en-GB"/>
              <a:t>Then I am Going to GO back over what they have said...</a:t>
            </a:r>
            <a:endParaRPr/>
          </a:p>
        </p:txBody>
      </p:sp>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1" name="Shape 71"/>
        <p:cNvGrpSpPr/>
        <p:nvPr/>
      </p:nvGrpSpPr>
      <p:grpSpPr>
        <a:xfrm>
          <a:off x="0" y="0"/>
          <a:ext cx="0" cy="0"/>
          <a:chOff x="0" y="0"/>
          <a:chExt cx="0" cy="0"/>
        </a:xfrm>
      </p:grpSpPr>
      <p:sp>
        <p:nvSpPr>
          <p:cNvPr id="72" name="Google Shape;72;p16"/>
          <p:cNvSpPr txBox="1"/>
          <p:nvPr>
            <p:ph type="title"/>
          </p:nvPr>
        </p:nvSpPr>
        <p:spPr>
          <a:xfrm>
            <a:off x="2802750" y="802500"/>
            <a:ext cx="3538500" cy="3538500"/>
          </a:xfrm>
          <a:prstGeom prst="rect">
            <a:avLst/>
          </a:prstGeom>
        </p:spPr>
        <p:txBody>
          <a:bodyPr anchorCtr="0" anchor="ctr" bIns="91425" lIns="91425" spcFirstLastPara="1" rIns="91425" wrap="square" tIns="91425">
            <a:noAutofit/>
          </a:bodyPr>
          <a:lstStyle/>
          <a:p>
            <a:pPr indent="0" lvl="0" marL="0" rtl="0" algn="ctr">
              <a:spcBef>
                <a:spcPts val="0"/>
              </a:spcBef>
              <a:spcAft>
                <a:spcPts val="0"/>
              </a:spcAft>
              <a:buNone/>
            </a:pPr>
            <a:r>
              <a:rPr lang="en-GB"/>
              <a:t>Then you are going to make a timeline!</a:t>
            </a:r>
            <a:endParaRPr/>
          </a:p>
        </p:txBody>
      </p:sp>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6" name="Shape 76"/>
        <p:cNvGrpSpPr/>
        <p:nvPr/>
      </p:nvGrpSpPr>
      <p:grpSpPr>
        <a:xfrm>
          <a:off x="0" y="0"/>
          <a:ext cx="0" cy="0"/>
          <a:chOff x="0" y="0"/>
          <a:chExt cx="0" cy="0"/>
        </a:xfrm>
      </p:grpSpPr>
      <p:sp>
        <p:nvSpPr>
          <p:cNvPr id="77" name="Google Shape;77;p17"/>
          <p:cNvSpPr txBox="1"/>
          <p:nvPr>
            <p:ph type="title"/>
          </p:nvPr>
        </p:nvSpPr>
        <p:spPr>
          <a:xfrm>
            <a:off x="311700" y="292850"/>
            <a:ext cx="8520600" cy="8010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GB"/>
              <a:t>Cold War pt 1 </a:t>
            </a:r>
            <a:endParaRPr/>
          </a:p>
        </p:txBody>
      </p:sp>
      <p:sp>
        <p:nvSpPr>
          <p:cNvPr id="78" name="Google Shape;78;p17"/>
          <p:cNvSpPr txBox="1"/>
          <p:nvPr>
            <p:ph idx="1" type="body"/>
          </p:nvPr>
        </p:nvSpPr>
        <p:spPr>
          <a:xfrm>
            <a:off x="311700" y="1228675"/>
            <a:ext cx="8520600" cy="3340200"/>
          </a:xfrm>
          <a:prstGeom prst="rect">
            <a:avLst/>
          </a:prstGeom>
        </p:spPr>
        <p:txBody>
          <a:bodyPr anchorCtr="0" anchor="t" bIns="91425" lIns="91425" spcFirstLastPara="1" rIns="91425" wrap="square" tIns="91425">
            <a:noAutofit/>
          </a:bodyPr>
          <a:lstStyle/>
          <a:p>
            <a:pPr indent="0" lvl="0" marL="0" rtl="0" algn="l">
              <a:spcBef>
                <a:spcPts val="0"/>
              </a:spcBef>
              <a:spcAft>
                <a:spcPts val="1600"/>
              </a:spcAft>
              <a:buNone/>
            </a:pPr>
            <a:r>
              <a:t/>
            </a:r>
            <a:endParaRPr/>
          </a:p>
        </p:txBody>
      </p:sp>
      <p:pic>
        <p:nvPicPr>
          <p:cNvPr descr="Get 75% off NordVPN! Only $2.99/mo, plus you get an additional month FREE at: https://nordvpn.com/oversimplified&#10;Use codeword: oversimplified&#10;&#10;NEW COLD WAR MERCH - https://oversimplified.tv/merch&#10;PART 2 HERE - https://www.youtube.com/watch?v=OIYy32RuHao&#10;Support us on Patreon: https://www.patreon.com/OverSimple&#10;&#10;Instagram: https://www.instagram.com/over_simplified&#10;Twitter: https://twitter.com/over_simplified&#10;Facebook: https://www.facebook.com/OverSimplified/&#10;Reddit: https://www.reddit.com/r/OverSimplified/&#10;Discord: https://discord.gg/zsE9rwM&#10;&#10;Want to know how I make these videos? I use Adobe After Effects and Photoshop. Get them here - https://goo.gl/zPHcm2&#10;&#10;https://www.oversimplified.tv&#10;&#10;Copyright disclaimer - We do not give anyone permission to translate and/or reupload our videos or designs on YouTube or other social media platforms.&#10;---------------&#10;ATTRIBUTIONS&#10;---------------&#10;&#10;The following images are licensed under a Creative Commons license:&#10;Winter Palace by Florstein (https://en.wikipedia.org/wiki/File:Winter_Palace_Panorama_4.jpg)&#10;Marble Texture by Amada44 (https://commons.wikimedia.org/wiki/File:Marble_pattern_008.jpg)&#10;Rubble Pile by Mat Fascione (https://www.geograph.org.uk/photo/4391171)&#10;Palacio Real by Diego Delso (https://commons.wikimedia.org/wiki/File:Palacio_Real,_%C3%81msterdam,_Pa%C3%ADses_Bajos,_2016-05-30,_DD_07-09_HDR.jpg)&#10;Kim Portrait by Gilad Rom (https://commons.wikimedia.org/wiki/File:Kim_Il_Sung_Portrait-2.jpg)&#10;InterKorea Summit by Blue House (https://upload.wikimedia.org/wikipedia/commons/c/c9/InterKorean_Summit_1st_v9.jpg)&#10;Hollywood Sign by Thomas Wolf (https://en.wikipedia.org/wiki/Hollywood_Sign#/media/File:Hollywood_Sign_(Zuschnitt).jpg)&#10;Bono by Peter Neill (https://commons.wikimedia.org/wiki/File:Bono_U2_360_Tour_2011.jpg)&#10;Berlin Wall by Edward Valachovic (https://commons.wikimedia.org/wiki/File:Berlin_Wall_Potsdamer_Platz_November_1975_looking_east.jpg)&#10;&#10;Music by Kevin Macleod licensed under a Creative Commons license:&#10;&#10;&#10;Other music sourced from Artlist, Audioblocks and the YouTube Audio Library." id="79" name="Google Shape;79;p17" title="The Cold War - OverSimplified (Part 1)">
            <a:hlinkClick r:id="rId3"/>
          </p:cNvPr>
          <p:cNvPicPr preferRelativeResize="0"/>
          <p:nvPr/>
        </p:nvPicPr>
        <p:blipFill>
          <a:blip r:embed="rId4">
            <a:alphaModFix/>
          </a:blip>
          <a:stretch>
            <a:fillRect/>
          </a:stretch>
        </p:blipFill>
        <p:spPr>
          <a:xfrm>
            <a:off x="2286000" y="1228675"/>
            <a:ext cx="4572000" cy="3429000"/>
          </a:xfrm>
          <a:prstGeom prst="rect">
            <a:avLst/>
          </a:prstGeom>
          <a:noFill/>
          <a:ln>
            <a:noFill/>
          </a:ln>
        </p:spPr>
      </p:pic>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3" name="Shape 83"/>
        <p:cNvGrpSpPr/>
        <p:nvPr/>
      </p:nvGrpSpPr>
      <p:grpSpPr>
        <a:xfrm>
          <a:off x="0" y="0"/>
          <a:ext cx="0" cy="0"/>
          <a:chOff x="0" y="0"/>
          <a:chExt cx="0" cy="0"/>
        </a:xfrm>
      </p:grpSpPr>
      <p:sp>
        <p:nvSpPr>
          <p:cNvPr id="84" name="Google Shape;84;p18"/>
          <p:cNvSpPr txBox="1"/>
          <p:nvPr>
            <p:ph type="title"/>
          </p:nvPr>
        </p:nvSpPr>
        <p:spPr>
          <a:xfrm>
            <a:off x="311700" y="292850"/>
            <a:ext cx="4791000" cy="8010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GB"/>
              <a:t>Key Points from Cold War Part 1 - 1917 to 1961</a:t>
            </a:r>
            <a:endParaRPr/>
          </a:p>
        </p:txBody>
      </p:sp>
      <p:sp>
        <p:nvSpPr>
          <p:cNvPr id="85" name="Google Shape;85;p18"/>
          <p:cNvSpPr txBox="1"/>
          <p:nvPr>
            <p:ph idx="1" type="body"/>
          </p:nvPr>
        </p:nvSpPr>
        <p:spPr>
          <a:xfrm>
            <a:off x="311700" y="1803300"/>
            <a:ext cx="4624800" cy="33402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GB"/>
              <a:t>1917 - Germany release Lenin to allow him to go back to Russia and create trouble at home, so Russia pulls out of WW1.</a:t>
            </a:r>
            <a:endParaRPr/>
          </a:p>
          <a:p>
            <a:pPr indent="0" lvl="0" marL="0" rtl="0" algn="l">
              <a:spcBef>
                <a:spcPts val="1600"/>
              </a:spcBef>
              <a:spcAft>
                <a:spcPts val="1600"/>
              </a:spcAft>
              <a:buNone/>
            </a:pPr>
            <a:r>
              <a:t/>
            </a:r>
            <a:endParaRPr/>
          </a:p>
        </p:txBody>
      </p:sp>
      <p:pic>
        <p:nvPicPr>
          <p:cNvPr id="86" name="Google Shape;86;p18"/>
          <p:cNvPicPr preferRelativeResize="0"/>
          <p:nvPr/>
        </p:nvPicPr>
        <p:blipFill>
          <a:blip r:embed="rId3">
            <a:alphaModFix/>
          </a:blip>
          <a:stretch>
            <a:fillRect/>
          </a:stretch>
        </p:blipFill>
        <p:spPr>
          <a:xfrm>
            <a:off x="5102689" y="0"/>
            <a:ext cx="4041323" cy="5143502"/>
          </a:xfrm>
          <a:prstGeom prst="rect">
            <a:avLst/>
          </a:prstGeom>
          <a:noFill/>
          <a:ln>
            <a:noFill/>
          </a:ln>
        </p:spPr>
      </p:pic>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0" name="Shape 90"/>
        <p:cNvGrpSpPr/>
        <p:nvPr/>
      </p:nvGrpSpPr>
      <p:grpSpPr>
        <a:xfrm>
          <a:off x="0" y="0"/>
          <a:ext cx="0" cy="0"/>
          <a:chOff x="0" y="0"/>
          <a:chExt cx="0" cy="0"/>
        </a:xfrm>
      </p:grpSpPr>
      <p:sp>
        <p:nvSpPr>
          <p:cNvPr id="91" name="Google Shape;91;p19"/>
          <p:cNvSpPr txBox="1"/>
          <p:nvPr>
            <p:ph type="title"/>
          </p:nvPr>
        </p:nvSpPr>
        <p:spPr>
          <a:xfrm>
            <a:off x="311700" y="292850"/>
            <a:ext cx="8520600" cy="8010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GB"/>
              <a:t>Russia becomes Communist and known as The Soviet Union</a:t>
            </a:r>
            <a:endParaRPr/>
          </a:p>
        </p:txBody>
      </p:sp>
      <p:sp>
        <p:nvSpPr>
          <p:cNvPr id="92" name="Google Shape;92;p19"/>
          <p:cNvSpPr txBox="1"/>
          <p:nvPr>
            <p:ph idx="1" type="body"/>
          </p:nvPr>
        </p:nvSpPr>
        <p:spPr>
          <a:xfrm>
            <a:off x="311700" y="1672700"/>
            <a:ext cx="8520600" cy="2896200"/>
          </a:xfrm>
          <a:prstGeom prst="rect">
            <a:avLst/>
          </a:prstGeom>
        </p:spPr>
        <p:txBody>
          <a:bodyPr anchorCtr="0" anchor="t" bIns="91425" lIns="91425" spcFirstLastPara="1" rIns="91425" wrap="square" tIns="91425">
            <a:noAutofit/>
          </a:bodyPr>
          <a:lstStyle/>
          <a:p>
            <a:pPr indent="0" lvl="0" marL="0" rtl="0" algn="l">
              <a:spcBef>
                <a:spcPts val="0"/>
              </a:spcBef>
              <a:spcAft>
                <a:spcPts val="1600"/>
              </a:spcAft>
              <a:buNone/>
            </a:pPr>
            <a:r>
              <a:t/>
            </a:r>
            <a:endParaRPr/>
          </a:p>
        </p:txBody>
      </p:sp>
      <p:pic>
        <p:nvPicPr>
          <p:cNvPr descr="The Huge Problem With For-Profit Prisons    http://testu.be/1UKhQ6r &#10;&#10;» Subscribe to NowThis World: http://go.nowth.is/World_Subscribe&#10;&#10;Critics argue that bail conditions favor the rich over the poor. So how does bail actually work, and is it an unfair system?&#10;&#10;Learn More:&#10;APNewsBreak: NYC to offer non-bail option for some suspects&#10;http://bigstory.ap.org/article/13db62fb0947428499cf007a16c3cc06/apnewsbreak-nyc-eliminate-bail-non-violent-suspects &#10;&quot;Thousands of New Yorkers accused of low-level or non-violent crimes won't face the prospect of raising cash for bail under a plan that seeks to keep such suspects out of the troubled Rikers Island jail complex.&quot;&#10;&#10;Kalief Browder, 1993-2015&#10;http://www.newyorker.com/news/news-desk/kalief-browder-1993-2015 &#10;&quot;Last fall, I wrote about a young man named Kalief Browder, who spent three years on Rikers Island without being convicted of a crime. &quot;&#10;&#10;America's bail system: one law for the rich, another for poor&#10;http://www.theguardian.com/commentisfree/2013/feb/14/america-bail-system-law-rich-poor &#10;&quot;If you've ever been arrested for a misdemeanor offense, like jumping a turnstile, smoking a joint, or protesting a cause in a way the authorities would rather you didn't, then you'll know that your best chance of avoiding jail has less to do with what you've done than if you can make bail.&quot;&#10;&#10;In Misdemeanor Cases, Long Waits for Elusive Trials&#10;http://www.nytimes.com/2013/05/01/nyregion/justice-denied-for-misdemeanor-cases-trials-are-elusive.html?pagewanted=all &#10;&quot;Francisco Zapata keeps a copy of the Constitution on his cellphone. So when the police stopped, frisked and charged him with misdemeanor marijuana possession, he wanted what that cellphone document promised.&quot;&#10;&#10;&#10;&#10;_________________________&#10;&#10;NowThis World is dedicated to bringing you topical explainers about the world around you. Each week we’ll be exploring current stories in international news, by examining the facts, providing historical context, and outlining the key players involved. We’ll also highlight powerful countries, ideologies, influential leaders, and ongoing global conflicts that are shaping the current landscape of the international community across the globe today.&#10;&#10;More from NowThis:&#10;&#10;» Subscribe to NowThis News: http://go.nowth.is/News_Subscribe&#10; &#10;» Like NowThis World on Facebook: https://go.nowth.is/World_Facebook&#10;&#10;» Connect with Judah: Follow @judah_robinson on Twitter – Facebook: http://go.nowth.is/LikeJudah&#10;&#10;» Connect with Versha: Follow @versharma on Twitter – Facebook: http://go.nowth.is/LikeVersha&#10;&#10;http://www.youtube.com/nowthisworld" id="93" name="Google Shape;93;p19" title="What Is Communism?">
            <a:hlinkClick r:id="rId3"/>
          </p:cNvPr>
          <p:cNvPicPr preferRelativeResize="0"/>
          <p:nvPr/>
        </p:nvPicPr>
        <p:blipFill>
          <a:blip r:embed="rId4">
            <a:alphaModFix/>
          </a:blip>
          <a:stretch>
            <a:fillRect/>
          </a:stretch>
        </p:blipFill>
        <p:spPr>
          <a:xfrm>
            <a:off x="4260300" y="1342350"/>
            <a:ext cx="4572000" cy="3429000"/>
          </a:xfrm>
          <a:prstGeom prst="rect">
            <a:avLst/>
          </a:prstGeom>
          <a:noFill/>
          <a:ln>
            <a:noFill/>
          </a:ln>
        </p:spPr>
      </p:pic>
      <p:pic>
        <p:nvPicPr>
          <p:cNvPr id="94" name="Google Shape;94;p19"/>
          <p:cNvPicPr preferRelativeResize="0"/>
          <p:nvPr/>
        </p:nvPicPr>
        <p:blipFill>
          <a:blip r:embed="rId5">
            <a:alphaModFix/>
          </a:blip>
          <a:stretch>
            <a:fillRect/>
          </a:stretch>
        </p:blipFill>
        <p:spPr>
          <a:xfrm>
            <a:off x="311688" y="1796175"/>
            <a:ext cx="3381375" cy="2305050"/>
          </a:xfrm>
          <a:prstGeom prst="rect">
            <a:avLst/>
          </a:prstGeom>
          <a:noFill/>
          <a:ln>
            <a:noFill/>
          </a:ln>
        </p:spPr>
      </p:pic>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8" name="Shape 98"/>
        <p:cNvGrpSpPr/>
        <p:nvPr/>
      </p:nvGrpSpPr>
      <p:grpSpPr>
        <a:xfrm>
          <a:off x="0" y="0"/>
          <a:ext cx="0" cy="0"/>
          <a:chOff x="0" y="0"/>
          <a:chExt cx="0" cy="0"/>
        </a:xfrm>
      </p:grpSpPr>
      <p:sp>
        <p:nvSpPr>
          <p:cNvPr id="99" name="Google Shape;99;p20"/>
          <p:cNvSpPr txBox="1"/>
          <p:nvPr>
            <p:ph type="title"/>
          </p:nvPr>
        </p:nvSpPr>
        <p:spPr>
          <a:xfrm>
            <a:off x="311700" y="292850"/>
            <a:ext cx="8520600" cy="8010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GB"/>
              <a:t>WW2</a:t>
            </a:r>
            <a:endParaRPr/>
          </a:p>
          <a:p>
            <a:pPr indent="0" lvl="0" marL="0" rtl="0" algn="l">
              <a:spcBef>
                <a:spcPts val="0"/>
              </a:spcBef>
              <a:spcAft>
                <a:spcPts val="0"/>
              </a:spcAft>
              <a:buNone/>
            </a:pPr>
            <a:r>
              <a:t/>
            </a:r>
            <a:endParaRPr/>
          </a:p>
        </p:txBody>
      </p:sp>
      <p:sp>
        <p:nvSpPr>
          <p:cNvPr id="100" name="Google Shape;100;p20"/>
          <p:cNvSpPr txBox="1"/>
          <p:nvPr>
            <p:ph idx="1" type="body"/>
          </p:nvPr>
        </p:nvSpPr>
        <p:spPr>
          <a:xfrm>
            <a:off x="311700" y="1228675"/>
            <a:ext cx="4029300" cy="33402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GB"/>
              <a:t>Stalin now in charge of the USSR.</a:t>
            </a:r>
            <a:endParaRPr/>
          </a:p>
          <a:p>
            <a:pPr indent="0" lvl="0" marL="0" rtl="0" algn="l">
              <a:spcBef>
                <a:spcPts val="1600"/>
              </a:spcBef>
              <a:spcAft>
                <a:spcPts val="1600"/>
              </a:spcAft>
              <a:buNone/>
            </a:pPr>
            <a:r>
              <a:rPr lang="en-GB"/>
              <a:t>After WW2 is ‘given’ eastern Europe, but instead of maintaining democracy in small states, creates the...</a:t>
            </a:r>
            <a:endParaRPr/>
          </a:p>
        </p:txBody>
      </p:sp>
      <p:pic>
        <p:nvPicPr>
          <p:cNvPr id="101" name="Google Shape;101;p20"/>
          <p:cNvPicPr preferRelativeResize="0"/>
          <p:nvPr/>
        </p:nvPicPr>
        <p:blipFill>
          <a:blip r:embed="rId3">
            <a:alphaModFix/>
          </a:blip>
          <a:stretch>
            <a:fillRect/>
          </a:stretch>
        </p:blipFill>
        <p:spPr>
          <a:xfrm>
            <a:off x="4468095" y="0"/>
            <a:ext cx="4675910" cy="5143501"/>
          </a:xfrm>
          <a:prstGeom prst="rect">
            <a:avLst/>
          </a:prstGeom>
          <a:noFill/>
          <a:ln>
            <a:noFill/>
          </a:ln>
        </p:spPr>
      </p:pic>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5" name="Shape 105"/>
        <p:cNvGrpSpPr/>
        <p:nvPr/>
      </p:nvGrpSpPr>
      <p:grpSpPr>
        <a:xfrm>
          <a:off x="0" y="0"/>
          <a:ext cx="0" cy="0"/>
          <a:chOff x="0" y="0"/>
          <a:chExt cx="0" cy="0"/>
        </a:xfrm>
      </p:grpSpPr>
      <p:sp>
        <p:nvSpPr>
          <p:cNvPr id="106" name="Google Shape;106;p21"/>
          <p:cNvSpPr txBox="1"/>
          <p:nvPr>
            <p:ph type="title"/>
          </p:nvPr>
        </p:nvSpPr>
        <p:spPr>
          <a:xfrm>
            <a:off x="311700" y="365825"/>
            <a:ext cx="1865400" cy="8010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GB"/>
              <a:t>...Iron Curtain</a:t>
            </a:r>
            <a:endParaRPr/>
          </a:p>
        </p:txBody>
      </p:sp>
      <p:sp>
        <p:nvSpPr>
          <p:cNvPr id="107" name="Google Shape;107;p21"/>
          <p:cNvSpPr txBox="1"/>
          <p:nvPr>
            <p:ph idx="1" type="body"/>
          </p:nvPr>
        </p:nvSpPr>
        <p:spPr>
          <a:xfrm>
            <a:off x="311700" y="1228675"/>
            <a:ext cx="8520600" cy="3340200"/>
          </a:xfrm>
          <a:prstGeom prst="rect">
            <a:avLst/>
          </a:prstGeom>
        </p:spPr>
        <p:txBody>
          <a:bodyPr anchorCtr="0" anchor="t" bIns="91425" lIns="91425" spcFirstLastPara="1" rIns="91425" wrap="square" tIns="91425">
            <a:noAutofit/>
          </a:bodyPr>
          <a:lstStyle/>
          <a:p>
            <a:pPr indent="0" lvl="0" marL="0" rtl="0" algn="l">
              <a:spcBef>
                <a:spcPts val="0"/>
              </a:spcBef>
              <a:spcAft>
                <a:spcPts val="1600"/>
              </a:spcAft>
              <a:buNone/>
            </a:pPr>
            <a:r>
              <a:t/>
            </a:r>
            <a:endParaRPr/>
          </a:p>
        </p:txBody>
      </p:sp>
      <p:pic>
        <p:nvPicPr>
          <p:cNvPr id="108" name="Google Shape;108;p21"/>
          <p:cNvPicPr preferRelativeResize="0"/>
          <p:nvPr/>
        </p:nvPicPr>
        <p:blipFill>
          <a:blip r:embed="rId3">
            <a:alphaModFix/>
          </a:blip>
          <a:stretch>
            <a:fillRect/>
          </a:stretch>
        </p:blipFill>
        <p:spPr>
          <a:xfrm>
            <a:off x="2177146" y="0"/>
            <a:ext cx="6966858" cy="5143501"/>
          </a:xfrm>
          <a:prstGeom prst="rect">
            <a:avLst/>
          </a:prstGeom>
          <a:noFill/>
          <a:ln>
            <a:noFill/>
          </a:ln>
        </p:spPr>
      </p:pic>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2" name="Shape 112"/>
        <p:cNvGrpSpPr/>
        <p:nvPr/>
      </p:nvGrpSpPr>
      <p:grpSpPr>
        <a:xfrm>
          <a:off x="0" y="0"/>
          <a:ext cx="0" cy="0"/>
          <a:chOff x="0" y="0"/>
          <a:chExt cx="0" cy="0"/>
        </a:xfrm>
      </p:grpSpPr>
      <p:sp>
        <p:nvSpPr>
          <p:cNvPr id="113" name="Google Shape;113;p22"/>
          <p:cNvSpPr txBox="1"/>
          <p:nvPr>
            <p:ph type="title"/>
          </p:nvPr>
        </p:nvSpPr>
        <p:spPr>
          <a:xfrm>
            <a:off x="311700" y="292850"/>
            <a:ext cx="8520600" cy="8010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GB"/>
              <a:t>Nato </a:t>
            </a:r>
            <a:r>
              <a:rPr lang="en-GB"/>
              <a:t>Established</a:t>
            </a:r>
            <a:r>
              <a:rPr lang="en-GB"/>
              <a:t> 1949</a:t>
            </a:r>
            <a:endParaRPr/>
          </a:p>
        </p:txBody>
      </p:sp>
      <p:sp>
        <p:nvSpPr>
          <p:cNvPr id="114" name="Google Shape;114;p22"/>
          <p:cNvSpPr txBox="1"/>
          <p:nvPr>
            <p:ph idx="1" type="body"/>
          </p:nvPr>
        </p:nvSpPr>
        <p:spPr>
          <a:xfrm>
            <a:off x="311700" y="1228675"/>
            <a:ext cx="8520600" cy="3340200"/>
          </a:xfrm>
          <a:prstGeom prst="rect">
            <a:avLst/>
          </a:prstGeom>
        </p:spPr>
        <p:txBody>
          <a:bodyPr anchorCtr="0" anchor="t" bIns="91425" lIns="91425" spcFirstLastPara="1" rIns="91425" wrap="square" tIns="91425">
            <a:noAutofit/>
          </a:bodyPr>
          <a:lstStyle/>
          <a:p>
            <a:pPr indent="0" lvl="0" marL="0" rtl="0" algn="l">
              <a:spcBef>
                <a:spcPts val="0"/>
              </a:spcBef>
              <a:spcAft>
                <a:spcPts val="1600"/>
              </a:spcAft>
              <a:buNone/>
            </a:pPr>
            <a:r>
              <a:t/>
            </a:r>
            <a:endParaRPr/>
          </a:p>
        </p:txBody>
      </p:sp>
      <p:pic>
        <p:nvPicPr>
          <p:cNvPr id="115" name="Google Shape;115;p22"/>
          <p:cNvPicPr preferRelativeResize="0"/>
          <p:nvPr/>
        </p:nvPicPr>
        <p:blipFill>
          <a:blip r:embed="rId3">
            <a:alphaModFix/>
          </a:blip>
          <a:stretch>
            <a:fillRect/>
          </a:stretch>
        </p:blipFill>
        <p:spPr>
          <a:xfrm>
            <a:off x="2098550" y="1228675"/>
            <a:ext cx="7045451" cy="3971074"/>
          </a:xfrm>
          <a:prstGeom prst="rect">
            <a:avLst/>
          </a:prstGeom>
          <a:noFill/>
          <a:ln>
            <a:noFill/>
          </a:ln>
        </p:spPr>
      </p:pic>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9" name="Shape 119"/>
        <p:cNvGrpSpPr/>
        <p:nvPr/>
      </p:nvGrpSpPr>
      <p:grpSpPr>
        <a:xfrm>
          <a:off x="0" y="0"/>
          <a:ext cx="0" cy="0"/>
          <a:chOff x="0" y="0"/>
          <a:chExt cx="0" cy="0"/>
        </a:xfrm>
      </p:grpSpPr>
      <p:sp>
        <p:nvSpPr>
          <p:cNvPr id="120" name="Google Shape;120;p23"/>
          <p:cNvSpPr txBox="1"/>
          <p:nvPr>
            <p:ph type="title"/>
          </p:nvPr>
        </p:nvSpPr>
        <p:spPr>
          <a:xfrm>
            <a:off x="311700" y="292850"/>
            <a:ext cx="8520600" cy="8010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21" name="Google Shape;121;p23"/>
          <p:cNvSpPr txBox="1"/>
          <p:nvPr>
            <p:ph idx="1" type="body"/>
          </p:nvPr>
        </p:nvSpPr>
        <p:spPr>
          <a:xfrm>
            <a:off x="311700" y="1228675"/>
            <a:ext cx="8520600" cy="3340200"/>
          </a:xfrm>
          <a:prstGeom prst="rect">
            <a:avLst/>
          </a:prstGeom>
        </p:spPr>
        <p:txBody>
          <a:bodyPr anchorCtr="0" anchor="t" bIns="91425" lIns="91425" spcFirstLastPara="1" rIns="91425" wrap="square" tIns="91425">
            <a:noAutofit/>
          </a:bodyPr>
          <a:lstStyle/>
          <a:p>
            <a:pPr indent="0" lvl="0" marL="0" rtl="0" algn="l">
              <a:spcBef>
                <a:spcPts val="0"/>
              </a:spcBef>
              <a:spcAft>
                <a:spcPts val="1600"/>
              </a:spcAft>
              <a:buNone/>
            </a:pPr>
            <a:r>
              <a:t/>
            </a:r>
            <a:endParaRPr/>
          </a:p>
        </p:txBody>
      </p:sp>
      <p:pic>
        <p:nvPicPr>
          <p:cNvPr id="122" name="Google Shape;122;p23"/>
          <p:cNvPicPr preferRelativeResize="0"/>
          <p:nvPr/>
        </p:nvPicPr>
        <p:blipFill>
          <a:blip r:embed="rId3">
            <a:alphaModFix/>
          </a:blip>
          <a:stretch>
            <a:fillRect/>
          </a:stretch>
        </p:blipFill>
        <p:spPr>
          <a:xfrm>
            <a:off x="591375" y="0"/>
            <a:ext cx="7689300" cy="5143500"/>
          </a:xfrm>
          <a:prstGeom prst="rect">
            <a:avLst/>
          </a:prstGeom>
          <a:noFill/>
          <a:ln>
            <a:noFill/>
          </a:ln>
        </p:spPr>
      </p:pic>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6" name="Shape 126"/>
        <p:cNvGrpSpPr/>
        <p:nvPr/>
      </p:nvGrpSpPr>
      <p:grpSpPr>
        <a:xfrm>
          <a:off x="0" y="0"/>
          <a:ext cx="0" cy="0"/>
          <a:chOff x="0" y="0"/>
          <a:chExt cx="0" cy="0"/>
        </a:xfrm>
      </p:grpSpPr>
      <p:sp>
        <p:nvSpPr>
          <p:cNvPr id="127" name="Google Shape;127;p24"/>
          <p:cNvSpPr txBox="1"/>
          <p:nvPr>
            <p:ph type="title"/>
          </p:nvPr>
        </p:nvSpPr>
        <p:spPr>
          <a:xfrm>
            <a:off x="311700" y="292850"/>
            <a:ext cx="8520600" cy="8010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GB"/>
              <a:t>1948 - The Marshall Plan</a:t>
            </a:r>
            <a:endParaRPr/>
          </a:p>
        </p:txBody>
      </p:sp>
      <p:sp>
        <p:nvSpPr>
          <p:cNvPr id="128" name="Google Shape;128;p24"/>
          <p:cNvSpPr txBox="1"/>
          <p:nvPr>
            <p:ph idx="1" type="body"/>
          </p:nvPr>
        </p:nvSpPr>
        <p:spPr>
          <a:xfrm>
            <a:off x="311700" y="1228675"/>
            <a:ext cx="8520600" cy="3340200"/>
          </a:xfrm>
          <a:prstGeom prst="rect">
            <a:avLst/>
          </a:prstGeom>
        </p:spPr>
        <p:txBody>
          <a:bodyPr anchorCtr="0" anchor="t" bIns="91425" lIns="91425" spcFirstLastPara="1" rIns="91425" wrap="square" tIns="91425">
            <a:noAutofit/>
          </a:bodyPr>
          <a:lstStyle/>
          <a:p>
            <a:pPr indent="0" lvl="0" marL="0" rtl="0" algn="l">
              <a:spcBef>
                <a:spcPts val="0"/>
              </a:spcBef>
              <a:spcAft>
                <a:spcPts val="1600"/>
              </a:spcAft>
              <a:buNone/>
            </a:pPr>
            <a:r>
              <a:t/>
            </a:r>
            <a:endParaRPr/>
          </a:p>
        </p:txBody>
      </p:sp>
      <p:pic>
        <p:nvPicPr>
          <p:cNvPr id="129" name="Google Shape;129;p24"/>
          <p:cNvPicPr preferRelativeResize="0"/>
          <p:nvPr/>
        </p:nvPicPr>
        <p:blipFill>
          <a:blip r:embed="rId3">
            <a:alphaModFix/>
          </a:blip>
          <a:stretch>
            <a:fillRect/>
          </a:stretch>
        </p:blipFill>
        <p:spPr>
          <a:xfrm>
            <a:off x="4722414" y="0"/>
            <a:ext cx="4344170" cy="5143497"/>
          </a:xfrm>
          <a:prstGeom prst="rect">
            <a:avLst/>
          </a:prstGeom>
          <a:noFill/>
          <a:ln>
            <a:noFill/>
          </a:ln>
        </p:spPr>
      </p:pic>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3" name="Shape 133"/>
        <p:cNvGrpSpPr/>
        <p:nvPr/>
      </p:nvGrpSpPr>
      <p:grpSpPr>
        <a:xfrm>
          <a:off x="0" y="0"/>
          <a:ext cx="0" cy="0"/>
          <a:chOff x="0" y="0"/>
          <a:chExt cx="0" cy="0"/>
        </a:xfrm>
      </p:grpSpPr>
      <p:sp>
        <p:nvSpPr>
          <p:cNvPr id="134" name="Google Shape;134;p25"/>
          <p:cNvSpPr txBox="1"/>
          <p:nvPr>
            <p:ph type="title"/>
          </p:nvPr>
        </p:nvSpPr>
        <p:spPr>
          <a:xfrm>
            <a:off x="311700" y="292850"/>
            <a:ext cx="8520600" cy="8010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35" name="Google Shape;135;p25"/>
          <p:cNvSpPr txBox="1"/>
          <p:nvPr>
            <p:ph idx="1" type="body"/>
          </p:nvPr>
        </p:nvSpPr>
        <p:spPr>
          <a:xfrm>
            <a:off x="311700" y="1228675"/>
            <a:ext cx="8520600" cy="3340200"/>
          </a:xfrm>
          <a:prstGeom prst="rect">
            <a:avLst/>
          </a:prstGeom>
        </p:spPr>
        <p:txBody>
          <a:bodyPr anchorCtr="0" anchor="t" bIns="91425" lIns="91425" spcFirstLastPara="1" rIns="91425" wrap="square" tIns="91425">
            <a:noAutofit/>
          </a:bodyPr>
          <a:lstStyle/>
          <a:p>
            <a:pPr indent="0" lvl="0" marL="0" rtl="0" algn="l">
              <a:spcBef>
                <a:spcPts val="0"/>
              </a:spcBef>
              <a:spcAft>
                <a:spcPts val="1600"/>
              </a:spcAft>
              <a:buNone/>
            </a:pPr>
            <a:r>
              <a:t/>
            </a:r>
            <a:endParaRPr/>
          </a:p>
        </p:txBody>
      </p:sp>
      <p:pic>
        <p:nvPicPr>
          <p:cNvPr id="136" name="Google Shape;136;p25"/>
          <p:cNvPicPr preferRelativeResize="0"/>
          <p:nvPr/>
        </p:nvPicPr>
        <p:blipFill>
          <a:blip r:embed="rId3">
            <a:alphaModFix/>
          </a:blip>
          <a:stretch>
            <a:fillRect/>
          </a:stretch>
        </p:blipFill>
        <p:spPr>
          <a:xfrm>
            <a:off x="1143000" y="0"/>
            <a:ext cx="6858000" cy="5143500"/>
          </a:xfrm>
          <a:prstGeom prst="rect">
            <a:avLst/>
          </a:prstGeom>
          <a:noFill/>
          <a:ln>
            <a:noFill/>
          </a:ln>
        </p:spPr>
      </p:pic>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0" name="Shape 140"/>
        <p:cNvGrpSpPr/>
        <p:nvPr/>
      </p:nvGrpSpPr>
      <p:grpSpPr>
        <a:xfrm>
          <a:off x="0" y="0"/>
          <a:ext cx="0" cy="0"/>
          <a:chOff x="0" y="0"/>
          <a:chExt cx="0" cy="0"/>
        </a:xfrm>
      </p:grpSpPr>
      <p:sp>
        <p:nvSpPr>
          <p:cNvPr id="141" name="Google Shape;141;p26"/>
          <p:cNvSpPr txBox="1"/>
          <p:nvPr>
            <p:ph type="title"/>
          </p:nvPr>
        </p:nvSpPr>
        <p:spPr>
          <a:xfrm>
            <a:off x="311700" y="292850"/>
            <a:ext cx="8520600" cy="8010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GB"/>
              <a:t>Cold War Produces:</a:t>
            </a:r>
            <a:endParaRPr/>
          </a:p>
          <a:p>
            <a:pPr indent="0" lvl="0" marL="0" rtl="0" algn="l">
              <a:spcBef>
                <a:spcPts val="0"/>
              </a:spcBef>
              <a:spcAft>
                <a:spcPts val="0"/>
              </a:spcAft>
              <a:buNone/>
            </a:pPr>
            <a:r>
              <a:t/>
            </a:r>
            <a:endParaRPr/>
          </a:p>
        </p:txBody>
      </p:sp>
      <p:sp>
        <p:nvSpPr>
          <p:cNvPr id="142" name="Google Shape;142;p26"/>
          <p:cNvSpPr txBox="1"/>
          <p:nvPr>
            <p:ph idx="1" type="body"/>
          </p:nvPr>
        </p:nvSpPr>
        <p:spPr>
          <a:xfrm>
            <a:off x="311700" y="1228675"/>
            <a:ext cx="8520600" cy="33402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GB" sz="3000"/>
              <a:t>Spies</a:t>
            </a:r>
            <a:endParaRPr sz="3000"/>
          </a:p>
          <a:p>
            <a:pPr indent="0" lvl="0" marL="0" rtl="0" algn="l">
              <a:spcBef>
                <a:spcPts val="1600"/>
              </a:spcBef>
              <a:spcAft>
                <a:spcPts val="0"/>
              </a:spcAft>
              <a:buNone/>
            </a:pPr>
            <a:r>
              <a:rPr lang="en-GB" sz="3000"/>
              <a:t>Weapons race</a:t>
            </a:r>
            <a:endParaRPr sz="3000"/>
          </a:p>
          <a:p>
            <a:pPr indent="0" lvl="0" marL="0" rtl="0" algn="l">
              <a:spcBef>
                <a:spcPts val="1600"/>
              </a:spcBef>
              <a:spcAft>
                <a:spcPts val="1600"/>
              </a:spcAft>
              <a:buNone/>
            </a:pPr>
            <a:r>
              <a:rPr lang="en-GB" sz="3000"/>
              <a:t>Space race</a:t>
            </a:r>
            <a:endParaRPr sz="3000"/>
          </a:p>
        </p:txBody>
      </p:sp>
      <p:pic>
        <p:nvPicPr>
          <p:cNvPr id="143" name="Google Shape;143;p26"/>
          <p:cNvPicPr preferRelativeResize="0"/>
          <p:nvPr/>
        </p:nvPicPr>
        <p:blipFill>
          <a:blip r:embed="rId3">
            <a:alphaModFix/>
          </a:blip>
          <a:stretch>
            <a:fillRect/>
          </a:stretch>
        </p:blipFill>
        <p:spPr>
          <a:xfrm>
            <a:off x="4000500" y="0"/>
            <a:ext cx="5143500" cy="5143500"/>
          </a:xfrm>
          <a:prstGeom prst="rect">
            <a:avLst/>
          </a:prstGeom>
          <a:noFill/>
          <a:ln>
            <a:noFill/>
          </a:ln>
        </p:spPr>
      </p:pic>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7" name="Shape 147"/>
        <p:cNvGrpSpPr/>
        <p:nvPr/>
      </p:nvGrpSpPr>
      <p:grpSpPr>
        <a:xfrm>
          <a:off x="0" y="0"/>
          <a:ext cx="0" cy="0"/>
          <a:chOff x="0" y="0"/>
          <a:chExt cx="0" cy="0"/>
        </a:xfrm>
      </p:grpSpPr>
      <p:sp>
        <p:nvSpPr>
          <p:cNvPr id="148" name="Google Shape;148;p27"/>
          <p:cNvSpPr txBox="1"/>
          <p:nvPr>
            <p:ph type="title"/>
          </p:nvPr>
        </p:nvSpPr>
        <p:spPr>
          <a:xfrm>
            <a:off x="311700" y="292850"/>
            <a:ext cx="8520600" cy="8010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GB"/>
              <a:t>A divided Germany...</a:t>
            </a:r>
            <a:endParaRPr/>
          </a:p>
        </p:txBody>
      </p:sp>
      <p:sp>
        <p:nvSpPr>
          <p:cNvPr id="149" name="Google Shape;149;p27"/>
          <p:cNvSpPr txBox="1"/>
          <p:nvPr>
            <p:ph idx="1" type="body"/>
          </p:nvPr>
        </p:nvSpPr>
        <p:spPr>
          <a:xfrm>
            <a:off x="311700" y="1228675"/>
            <a:ext cx="8520600" cy="3340200"/>
          </a:xfrm>
          <a:prstGeom prst="rect">
            <a:avLst/>
          </a:prstGeom>
        </p:spPr>
        <p:txBody>
          <a:bodyPr anchorCtr="0" anchor="t" bIns="91425" lIns="91425" spcFirstLastPara="1" rIns="91425" wrap="square" tIns="91425">
            <a:noAutofit/>
          </a:bodyPr>
          <a:lstStyle/>
          <a:p>
            <a:pPr indent="0" lvl="0" marL="0" rtl="0" algn="l">
              <a:spcBef>
                <a:spcPts val="0"/>
              </a:spcBef>
              <a:spcAft>
                <a:spcPts val="1600"/>
              </a:spcAft>
              <a:buNone/>
            </a:pPr>
            <a:r>
              <a:t/>
            </a:r>
            <a:endParaRPr/>
          </a:p>
        </p:txBody>
      </p:sp>
      <p:pic>
        <p:nvPicPr>
          <p:cNvPr id="150" name="Google Shape;150;p27"/>
          <p:cNvPicPr preferRelativeResize="0"/>
          <p:nvPr/>
        </p:nvPicPr>
        <p:blipFill>
          <a:blip r:embed="rId3">
            <a:alphaModFix/>
          </a:blip>
          <a:stretch>
            <a:fillRect/>
          </a:stretch>
        </p:blipFill>
        <p:spPr>
          <a:xfrm>
            <a:off x="4306510" y="0"/>
            <a:ext cx="3984281" cy="5143501"/>
          </a:xfrm>
          <a:prstGeom prst="rect">
            <a:avLst/>
          </a:prstGeom>
          <a:noFill/>
          <a:ln>
            <a:noFill/>
          </a:ln>
        </p:spPr>
      </p:pic>
    </p:spTree>
  </p:cSld>
  <p:clrMapOvr>
    <a:masterClrMapping/>
  </p:clrMapOvr>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54" name="Shape 154"/>
        <p:cNvGrpSpPr/>
        <p:nvPr/>
      </p:nvGrpSpPr>
      <p:grpSpPr>
        <a:xfrm>
          <a:off x="0" y="0"/>
          <a:ext cx="0" cy="0"/>
          <a:chOff x="0" y="0"/>
          <a:chExt cx="0" cy="0"/>
        </a:xfrm>
      </p:grpSpPr>
      <p:sp>
        <p:nvSpPr>
          <p:cNvPr id="155" name="Google Shape;155;p28"/>
          <p:cNvSpPr txBox="1"/>
          <p:nvPr>
            <p:ph type="title"/>
          </p:nvPr>
        </p:nvSpPr>
        <p:spPr>
          <a:xfrm>
            <a:off x="311700" y="292850"/>
            <a:ext cx="8520600" cy="8010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GB"/>
              <a:t>A divided Berlin</a:t>
            </a:r>
            <a:endParaRPr/>
          </a:p>
        </p:txBody>
      </p:sp>
      <p:sp>
        <p:nvSpPr>
          <p:cNvPr id="156" name="Google Shape;156;p28"/>
          <p:cNvSpPr txBox="1"/>
          <p:nvPr>
            <p:ph idx="1" type="body"/>
          </p:nvPr>
        </p:nvSpPr>
        <p:spPr>
          <a:xfrm>
            <a:off x="311700" y="1228675"/>
            <a:ext cx="2618700" cy="33402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GB"/>
              <a:t>Free travel, showing those on the East what they are missing…</a:t>
            </a:r>
            <a:endParaRPr/>
          </a:p>
          <a:p>
            <a:pPr indent="0" lvl="0" marL="0" rtl="0" algn="l">
              <a:spcBef>
                <a:spcPts val="1600"/>
              </a:spcBef>
              <a:spcAft>
                <a:spcPts val="1600"/>
              </a:spcAft>
              <a:buNone/>
            </a:pPr>
            <a:r>
              <a:t/>
            </a:r>
            <a:endParaRPr/>
          </a:p>
        </p:txBody>
      </p:sp>
      <p:pic>
        <p:nvPicPr>
          <p:cNvPr id="157" name="Google Shape;157;p28"/>
          <p:cNvPicPr preferRelativeResize="0"/>
          <p:nvPr/>
        </p:nvPicPr>
        <p:blipFill>
          <a:blip r:embed="rId3">
            <a:alphaModFix/>
          </a:blip>
          <a:stretch>
            <a:fillRect/>
          </a:stretch>
        </p:blipFill>
        <p:spPr>
          <a:xfrm>
            <a:off x="3053052" y="972775"/>
            <a:ext cx="5928424" cy="4170725"/>
          </a:xfrm>
          <a:prstGeom prst="rect">
            <a:avLst/>
          </a:prstGeom>
          <a:noFill/>
          <a:ln>
            <a:noFill/>
          </a:ln>
        </p:spPr>
      </p:pic>
    </p:spTree>
  </p:cSld>
  <p:clrMapOvr>
    <a:masterClrMapping/>
  </p:clrMapOvr>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61" name="Shape 161"/>
        <p:cNvGrpSpPr/>
        <p:nvPr/>
      </p:nvGrpSpPr>
      <p:grpSpPr>
        <a:xfrm>
          <a:off x="0" y="0"/>
          <a:ext cx="0" cy="0"/>
          <a:chOff x="0" y="0"/>
          <a:chExt cx="0" cy="0"/>
        </a:xfrm>
      </p:grpSpPr>
      <p:sp>
        <p:nvSpPr>
          <p:cNvPr id="162" name="Google Shape;162;p29"/>
          <p:cNvSpPr txBox="1"/>
          <p:nvPr>
            <p:ph type="title"/>
          </p:nvPr>
        </p:nvSpPr>
        <p:spPr>
          <a:xfrm>
            <a:off x="311700" y="292850"/>
            <a:ext cx="8520600" cy="8010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GB"/>
              <a:t>The BErlin Wall… AuGust 13th 1961</a:t>
            </a:r>
            <a:endParaRPr/>
          </a:p>
        </p:txBody>
      </p:sp>
      <p:sp>
        <p:nvSpPr>
          <p:cNvPr id="163" name="Google Shape;163;p29"/>
          <p:cNvSpPr txBox="1"/>
          <p:nvPr>
            <p:ph idx="1" type="body"/>
          </p:nvPr>
        </p:nvSpPr>
        <p:spPr>
          <a:xfrm>
            <a:off x="311700" y="1228675"/>
            <a:ext cx="3080700" cy="3340200"/>
          </a:xfrm>
          <a:prstGeom prst="rect">
            <a:avLst/>
          </a:prstGeom>
        </p:spPr>
        <p:txBody>
          <a:bodyPr anchorCtr="0" anchor="t" bIns="91425" lIns="91425" spcFirstLastPara="1" rIns="91425" wrap="square" tIns="91425">
            <a:noAutofit/>
          </a:bodyPr>
          <a:lstStyle/>
          <a:p>
            <a:pPr indent="0" lvl="0" marL="0" rtl="0" algn="l">
              <a:spcBef>
                <a:spcPts val="0"/>
              </a:spcBef>
              <a:spcAft>
                <a:spcPts val="1600"/>
              </a:spcAft>
              <a:buNone/>
            </a:pPr>
            <a:r>
              <a:rPr lang="en-GB"/>
              <a:t>Families torn apart overnight.  </a:t>
            </a:r>
            <a:endParaRPr/>
          </a:p>
        </p:txBody>
      </p:sp>
      <p:pic>
        <p:nvPicPr>
          <p:cNvPr id="164" name="Google Shape;164;p29"/>
          <p:cNvPicPr preferRelativeResize="0"/>
          <p:nvPr/>
        </p:nvPicPr>
        <p:blipFill>
          <a:blip r:embed="rId3">
            <a:alphaModFix/>
          </a:blip>
          <a:stretch>
            <a:fillRect/>
          </a:stretch>
        </p:blipFill>
        <p:spPr>
          <a:xfrm>
            <a:off x="3465475" y="1035275"/>
            <a:ext cx="5607600" cy="3789125"/>
          </a:xfrm>
          <a:prstGeom prst="rect">
            <a:avLst/>
          </a:prstGeom>
          <a:noFill/>
          <a:ln>
            <a:noFill/>
          </a:ln>
        </p:spPr>
      </p:pic>
    </p:spTree>
  </p:cSld>
  <p:clrMapOvr>
    <a:masterClrMapping/>
  </p:clrMapOvr>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68" name="Shape 168"/>
        <p:cNvGrpSpPr/>
        <p:nvPr/>
      </p:nvGrpSpPr>
      <p:grpSpPr>
        <a:xfrm>
          <a:off x="0" y="0"/>
          <a:ext cx="0" cy="0"/>
          <a:chOff x="0" y="0"/>
          <a:chExt cx="0" cy="0"/>
        </a:xfrm>
      </p:grpSpPr>
      <p:sp>
        <p:nvSpPr>
          <p:cNvPr id="169" name="Google Shape;169;p30"/>
          <p:cNvSpPr txBox="1"/>
          <p:nvPr>
            <p:ph type="title"/>
          </p:nvPr>
        </p:nvSpPr>
        <p:spPr>
          <a:xfrm>
            <a:off x="311700" y="292850"/>
            <a:ext cx="8520600" cy="8010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GB"/>
              <a:t>Cold War pt 2</a:t>
            </a:r>
            <a:endParaRPr/>
          </a:p>
        </p:txBody>
      </p:sp>
      <p:sp>
        <p:nvSpPr>
          <p:cNvPr id="170" name="Google Shape;170;p30"/>
          <p:cNvSpPr txBox="1"/>
          <p:nvPr>
            <p:ph idx="1" type="body"/>
          </p:nvPr>
        </p:nvSpPr>
        <p:spPr>
          <a:xfrm>
            <a:off x="311700" y="1228675"/>
            <a:ext cx="8520600" cy="3340200"/>
          </a:xfrm>
          <a:prstGeom prst="rect">
            <a:avLst/>
          </a:prstGeom>
        </p:spPr>
        <p:txBody>
          <a:bodyPr anchorCtr="0" anchor="t" bIns="91425" lIns="91425" spcFirstLastPara="1" rIns="91425" wrap="square" tIns="91425">
            <a:noAutofit/>
          </a:bodyPr>
          <a:lstStyle/>
          <a:p>
            <a:pPr indent="0" lvl="0" marL="0" rtl="0" algn="l">
              <a:spcBef>
                <a:spcPts val="0"/>
              </a:spcBef>
              <a:spcAft>
                <a:spcPts val="1600"/>
              </a:spcAft>
              <a:buNone/>
            </a:pPr>
            <a:r>
              <a:t/>
            </a:r>
            <a:endParaRPr/>
          </a:p>
        </p:txBody>
      </p:sp>
      <p:pic>
        <p:nvPicPr>
          <p:cNvPr descr="First 500 people get 2 months of Skillshare for FREE: https://skl.sh/oversimplified4 &#10;&#10;NEW COLD WAR MERCH - https://oversimplified.tv/merch&#10;&#10;Support us on Patreon: https://www.patreon.com/OverSimple&#10;&#10;Instagram: https://www.instagram.com/over_simplified&#10;Twitter: https://twitter.com/over_simplified&#10;Facebook: https://www.facebook.com/OverSimplified/&#10;Reddit: https://www.reddit.com/r/OverSimplified/&#10;Discord: https://discord.gg/zsE9rwM&#10;&#10;Want to know how I make these videos? I use Adobe After Effects and Photoshop. Get them here - https://goo.gl/zPHcm2&#10;&#10;https://www.oversimplified.tv&#10;&#10;Copyright disclaimer - We do not give anyone permission to translate and/or reupload our videos or designs on YouTube or other social media platforms.&#10;---------------&#10;ATTRIBUTIONS&#10;---------------&#10;&#10;All images licensed under a Creative Commons license:&#10;Putin by Presidential Press Office (https://commons.wikimedia.org/wiki/File:Vladimir_Putin_(2017-01-17).jpg)&#10;Byseyhanla (https://commons.wikimedia.org/wiki/File:Byseyhanla.jpg)&#10;Woodstock by Derek Redmond (https://en.wikipedia.org/wiki/Woodstock#/media/File:Woodstock_redmond_crowd.JPG)&#10;Brigade2506 by MrPenguin20 (https://en.wikipedia.org/wiki/Brigade_2506#/media/File:Flag_of_Brigade_2506.svg)&#10;Arkhipov by National Geographic (https://commons.wikimedia.org/wiki/File:02-arkhipov-young.ngsversion.1495227880056.adapt.1900.1.jpg)&#10;U.S. Soldiers by manhhai (https://www.flickr.com/photos/13476480@N07/25225298665)&#10;(https://www.flickr.com/photos/13476480@N07/29576383643)&#10;1950s Ford by Sicnag (https://commons.wikimedia.org/wiki/File:1950_Ford_Custom_Coupe.jpg)&#10;Hippie Bus by Shelby L. Bell (https://www.flickr.com/photos/vwcampin/35256750001)&#10;Honecker by Bundesarchiv (https://de.wikipedia.org/wiki/Datei:Bundesarchiv_Bild_183-R1220-401,_Erich_Honecker.jpg)&#10;Kyrie Irving by Erik Drost (https://en.wikipedia.org/wiki/Kyrie_Irving#/media/File:Kyrie_Irving_(37769619256).jpg)&#10;Checkpoint Charlie by Bundesarchiv (https://cs.wikipedia.org/wiki/Soubor:Bundesarchiv_Bild_183-1989-1110-018,_Berlin,_Checkpoint_Charlie,_Nacht_des_Mauerfalls.jpg)&#10;Berlin Wall by Shiraz Chakera (https://www.flickr.com/photos/shirazc/5155881994)&#10;Theresa May by Annika Haas (https://commons.wikimedia.org/wiki/File:Theresa_May_(Sept_2017).jpg)&#10;Merkel by Armin Linnartz (https://commons.wikimedia.org/wiki/File:Angela_Merkel_Juli_2010_-_3zu4_(cropped).jpg)&#10;Putin by Kremlin (https://commons.wikimedia.org/wiki/File:Vladimir_Putin_(2017-07-08)_(cropped).jpg)&#10;Xi by Antilong (https://en.wikipedia.org/wiki/File:Xi_Jinping_October_2013_(cropped).jpg)&#10;Macron by Estonian Presidency (https://commons.wikimedia.org/wiki/File:Emmanuel_Macron_(cropped).jpg)&#10;Modi by Modi (https://commons.wikimedia.org/wiki/File:PM_Modi_2015.jpg)&#10;&#10;Music by Kevin Macleod licensed under a Creative Commons license:&#10;&#10;&#10;Other music sourced from Artlist, Audioblocks and the YouTube Audio Library." id="171" name="Google Shape;171;p30" title="The Cold War - OverSimplified (Part 2)">
            <a:hlinkClick r:id="rId3"/>
          </p:cNvPr>
          <p:cNvPicPr preferRelativeResize="0"/>
          <p:nvPr/>
        </p:nvPicPr>
        <p:blipFill>
          <a:blip r:embed="rId4">
            <a:alphaModFix/>
          </a:blip>
          <a:stretch>
            <a:fillRect/>
          </a:stretch>
        </p:blipFill>
        <p:spPr>
          <a:xfrm>
            <a:off x="1969167" y="1093850"/>
            <a:ext cx="5059057" cy="3794300"/>
          </a:xfrm>
          <a:prstGeom prst="rect">
            <a:avLst/>
          </a:prstGeom>
          <a:noFill/>
          <a:ln>
            <a:noFill/>
          </a:ln>
        </p:spPr>
      </p:pic>
    </p:spTree>
  </p:cSld>
  <p:clrMapOvr>
    <a:masterClrMapping/>
  </p:clrMapOvr>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75" name="Shape 175"/>
        <p:cNvGrpSpPr/>
        <p:nvPr/>
      </p:nvGrpSpPr>
      <p:grpSpPr>
        <a:xfrm>
          <a:off x="0" y="0"/>
          <a:ext cx="0" cy="0"/>
          <a:chOff x="0" y="0"/>
          <a:chExt cx="0" cy="0"/>
        </a:xfrm>
      </p:grpSpPr>
      <p:sp>
        <p:nvSpPr>
          <p:cNvPr id="176" name="Google Shape;176;p31"/>
          <p:cNvSpPr txBox="1"/>
          <p:nvPr>
            <p:ph type="title"/>
          </p:nvPr>
        </p:nvSpPr>
        <p:spPr>
          <a:xfrm>
            <a:off x="311700" y="292850"/>
            <a:ext cx="8520600" cy="8010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GB"/>
              <a:t>Key Points from Cold War Pt 2 1962 - today</a:t>
            </a:r>
            <a:endParaRPr/>
          </a:p>
        </p:txBody>
      </p:sp>
      <p:sp>
        <p:nvSpPr>
          <p:cNvPr id="177" name="Google Shape;177;p31"/>
          <p:cNvSpPr txBox="1"/>
          <p:nvPr>
            <p:ph idx="1" type="body"/>
          </p:nvPr>
        </p:nvSpPr>
        <p:spPr>
          <a:xfrm>
            <a:off x="311700" y="1228675"/>
            <a:ext cx="8520600" cy="3340200"/>
          </a:xfrm>
          <a:prstGeom prst="rect">
            <a:avLst/>
          </a:prstGeom>
        </p:spPr>
        <p:txBody>
          <a:bodyPr anchorCtr="0" anchor="t" bIns="91425" lIns="91425" spcFirstLastPara="1" rIns="91425" wrap="square" tIns="91425">
            <a:noAutofit/>
          </a:bodyPr>
          <a:lstStyle/>
          <a:p>
            <a:pPr indent="0" lvl="0" marL="0" rtl="0" algn="l">
              <a:spcBef>
                <a:spcPts val="0"/>
              </a:spcBef>
              <a:spcAft>
                <a:spcPts val="1600"/>
              </a:spcAft>
              <a:buNone/>
            </a:pPr>
            <a:r>
              <a:rPr lang="en-GB"/>
              <a:t>Cuban Missile Crisis 1962 </a:t>
            </a:r>
            <a:endParaRPr/>
          </a:p>
        </p:txBody>
      </p:sp>
      <p:pic>
        <p:nvPicPr>
          <p:cNvPr id="178" name="Google Shape;178;p31"/>
          <p:cNvPicPr preferRelativeResize="0"/>
          <p:nvPr/>
        </p:nvPicPr>
        <p:blipFill>
          <a:blip r:embed="rId3">
            <a:alphaModFix/>
          </a:blip>
          <a:stretch>
            <a:fillRect/>
          </a:stretch>
        </p:blipFill>
        <p:spPr>
          <a:xfrm>
            <a:off x="2903300" y="1799600"/>
            <a:ext cx="5929001" cy="2964500"/>
          </a:xfrm>
          <a:prstGeom prst="rect">
            <a:avLst/>
          </a:prstGeom>
          <a:noFill/>
          <a:ln>
            <a:noFill/>
          </a:ln>
        </p:spPr>
      </p:pic>
    </p:spTree>
  </p:cSld>
  <p:clrMapOvr>
    <a:masterClrMapping/>
  </p:clrMapOvr>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82" name="Shape 182"/>
        <p:cNvGrpSpPr/>
        <p:nvPr/>
      </p:nvGrpSpPr>
      <p:grpSpPr>
        <a:xfrm>
          <a:off x="0" y="0"/>
          <a:ext cx="0" cy="0"/>
          <a:chOff x="0" y="0"/>
          <a:chExt cx="0" cy="0"/>
        </a:xfrm>
      </p:grpSpPr>
      <p:sp>
        <p:nvSpPr>
          <p:cNvPr id="183" name="Google Shape;183;p32"/>
          <p:cNvSpPr txBox="1"/>
          <p:nvPr>
            <p:ph type="title"/>
          </p:nvPr>
        </p:nvSpPr>
        <p:spPr>
          <a:xfrm>
            <a:off x="311700" y="292850"/>
            <a:ext cx="8520600" cy="8010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GB"/>
              <a:t>Test Ban Treaties 1963+</a:t>
            </a:r>
            <a:endParaRPr/>
          </a:p>
        </p:txBody>
      </p:sp>
      <p:sp>
        <p:nvSpPr>
          <p:cNvPr id="184" name="Google Shape;184;p32"/>
          <p:cNvSpPr txBox="1"/>
          <p:nvPr>
            <p:ph idx="1" type="body"/>
          </p:nvPr>
        </p:nvSpPr>
        <p:spPr>
          <a:xfrm>
            <a:off x="311700" y="1228675"/>
            <a:ext cx="8520600" cy="33402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GB" sz="4800"/>
              <a:t>MAD</a:t>
            </a:r>
            <a:endParaRPr sz="4800"/>
          </a:p>
          <a:p>
            <a:pPr indent="0" lvl="0" marL="0" rtl="0" algn="l">
              <a:spcBef>
                <a:spcPts val="1600"/>
              </a:spcBef>
              <a:spcAft>
                <a:spcPts val="0"/>
              </a:spcAft>
              <a:buNone/>
            </a:pPr>
            <a:r>
              <a:rPr lang="en-GB" sz="2400"/>
              <a:t>Mutually</a:t>
            </a:r>
            <a:endParaRPr sz="2400"/>
          </a:p>
          <a:p>
            <a:pPr indent="0" lvl="0" marL="0" rtl="0" algn="l">
              <a:spcBef>
                <a:spcPts val="1600"/>
              </a:spcBef>
              <a:spcAft>
                <a:spcPts val="0"/>
              </a:spcAft>
              <a:buNone/>
            </a:pPr>
            <a:r>
              <a:rPr lang="en-GB" sz="2400"/>
              <a:t>Assured </a:t>
            </a:r>
            <a:endParaRPr sz="2400"/>
          </a:p>
          <a:p>
            <a:pPr indent="0" lvl="0" marL="0" rtl="0" algn="l">
              <a:spcBef>
                <a:spcPts val="1600"/>
              </a:spcBef>
              <a:spcAft>
                <a:spcPts val="1600"/>
              </a:spcAft>
              <a:buNone/>
            </a:pPr>
            <a:r>
              <a:rPr lang="en-GB" sz="2400"/>
              <a:t>Destruction</a:t>
            </a:r>
            <a:endParaRPr sz="2400"/>
          </a:p>
        </p:txBody>
      </p:sp>
      <p:pic>
        <p:nvPicPr>
          <p:cNvPr id="185" name="Google Shape;185;p32"/>
          <p:cNvPicPr preferRelativeResize="0"/>
          <p:nvPr/>
        </p:nvPicPr>
        <p:blipFill>
          <a:blip r:embed="rId3">
            <a:alphaModFix/>
          </a:blip>
          <a:stretch>
            <a:fillRect/>
          </a:stretch>
        </p:blipFill>
        <p:spPr>
          <a:xfrm>
            <a:off x="2550800" y="1155150"/>
            <a:ext cx="6593200" cy="3708675"/>
          </a:xfrm>
          <a:prstGeom prst="rect">
            <a:avLst/>
          </a:prstGeom>
          <a:noFill/>
          <a:ln>
            <a:noFill/>
          </a:ln>
        </p:spPr>
      </p:pic>
    </p:spTree>
  </p:cSld>
  <p:clrMapOvr>
    <a:masterClrMapping/>
  </p:clrMapOvr>
</p:sld>
</file>

<file path=ppt/slides/slide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89" name="Shape 189"/>
        <p:cNvGrpSpPr/>
        <p:nvPr/>
      </p:nvGrpSpPr>
      <p:grpSpPr>
        <a:xfrm>
          <a:off x="0" y="0"/>
          <a:ext cx="0" cy="0"/>
          <a:chOff x="0" y="0"/>
          <a:chExt cx="0" cy="0"/>
        </a:xfrm>
      </p:grpSpPr>
      <p:sp>
        <p:nvSpPr>
          <p:cNvPr id="190" name="Google Shape;190;p33"/>
          <p:cNvSpPr txBox="1"/>
          <p:nvPr>
            <p:ph type="title"/>
          </p:nvPr>
        </p:nvSpPr>
        <p:spPr>
          <a:xfrm>
            <a:off x="311700" y="292850"/>
            <a:ext cx="8520600" cy="8010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GB"/>
              <a:t>1965 - AMerican Involvement in </a:t>
            </a:r>
            <a:r>
              <a:rPr lang="en-GB"/>
              <a:t>Vietnam</a:t>
            </a:r>
            <a:r>
              <a:rPr lang="en-GB"/>
              <a:t> begins</a:t>
            </a:r>
            <a:endParaRPr/>
          </a:p>
        </p:txBody>
      </p:sp>
      <p:sp>
        <p:nvSpPr>
          <p:cNvPr id="191" name="Google Shape;191;p33"/>
          <p:cNvSpPr txBox="1"/>
          <p:nvPr>
            <p:ph idx="1" type="body"/>
          </p:nvPr>
        </p:nvSpPr>
        <p:spPr>
          <a:xfrm>
            <a:off x="311700" y="1228675"/>
            <a:ext cx="8520600" cy="3340200"/>
          </a:xfrm>
          <a:prstGeom prst="rect">
            <a:avLst/>
          </a:prstGeom>
        </p:spPr>
        <p:txBody>
          <a:bodyPr anchorCtr="0" anchor="t" bIns="91425" lIns="91425" spcFirstLastPara="1" rIns="91425" wrap="square" tIns="91425">
            <a:noAutofit/>
          </a:bodyPr>
          <a:lstStyle/>
          <a:p>
            <a:pPr indent="0" lvl="0" marL="0" rtl="0" algn="l">
              <a:spcBef>
                <a:spcPts val="0"/>
              </a:spcBef>
              <a:spcAft>
                <a:spcPts val="1600"/>
              </a:spcAft>
              <a:buNone/>
            </a:pPr>
            <a:r>
              <a:t/>
            </a:r>
            <a:endParaRPr/>
          </a:p>
        </p:txBody>
      </p:sp>
      <p:pic>
        <p:nvPicPr>
          <p:cNvPr id="192" name="Google Shape;192;p33"/>
          <p:cNvPicPr preferRelativeResize="0"/>
          <p:nvPr/>
        </p:nvPicPr>
        <p:blipFill>
          <a:blip r:embed="rId3">
            <a:alphaModFix/>
          </a:blip>
          <a:stretch>
            <a:fillRect/>
          </a:stretch>
        </p:blipFill>
        <p:spPr>
          <a:xfrm>
            <a:off x="911047" y="1093850"/>
            <a:ext cx="7199379" cy="4049651"/>
          </a:xfrm>
          <a:prstGeom prst="rect">
            <a:avLst/>
          </a:prstGeom>
          <a:noFill/>
          <a:ln>
            <a:noFill/>
          </a:ln>
        </p:spPr>
      </p:pic>
    </p:spTree>
  </p:cSld>
  <p:clrMapOvr>
    <a:masterClrMapping/>
  </p:clrMapOvr>
</p:sld>
</file>

<file path=ppt/slides/slide2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96" name="Shape 196"/>
        <p:cNvGrpSpPr/>
        <p:nvPr/>
      </p:nvGrpSpPr>
      <p:grpSpPr>
        <a:xfrm>
          <a:off x="0" y="0"/>
          <a:ext cx="0" cy="0"/>
          <a:chOff x="0" y="0"/>
          <a:chExt cx="0" cy="0"/>
        </a:xfrm>
      </p:grpSpPr>
      <p:sp>
        <p:nvSpPr>
          <p:cNvPr id="197" name="Google Shape;197;p34"/>
          <p:cNvSpPr txBox="1"/>
          <p:nvPr>
            <p:ph type="title"/>
          </p:nvPr>
        </p:nvSpPr>
        <p:spPr>
          <a:xfrm>
            <a:off x="311700" y="292850"/>
            <a:ext cx="2618700" cy="43764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GB"/>
              <a:t>Sets a Pattern - no big wars, Just lots of involvement in little ones.</a:t>
            </a:r>
            <a:endParaRPr/>
          </a:p>
        </p:txBody>
      </p:sp>
      <p:sp>
        <p:nvSpPr>
          <p:cNvPr id="198" name="Google Shape;198;p34"/>
          <p:cNvSpPr txBox="1"/>
          <p:nvPr>
            <p:ph idx="1" type="body"/>
          </p:nvPr>
        </p:nvSpPr>
        <p:spPr>
          <a:xfrm>
            <a:off x="311700" y="1228675"/>
            <a:ext cx="8520600" cy="3340200"/>
          </a:xfrm>
          <a:prstGeom prst="rect">
            <a:avLst/>
          </a:prstGeom>
        </p:spPr>
        <p:txBody>
          <a:bodyPr anchorCtr="0" anchor="t" bIns="91425" lIns="91425" spcFirstLastPara="1" rIns="91425" wrap="square" tIns="91425">
            <a:noAutofit/>
          </a:bodyPr>
          <a:lstStyle/>
          <a:p>
            <a:pPr indent="0" lvl="0" marL="0" rtl="0" algn="l">
              <a:spcBef>
                <a:spcPts val="0"/>
              </a:spcBef>
              <a:spcAft>
                <a:spcPts val="1600"/>
              </a:spcAft>
              <a:buNone/>
            </a:pPr>
            <a:r>
              <a:t/>
            </a:r>
            <a:endParaRPr/>
          </a:p>
        </p:txBody>
      </p:sp>
      <p:pic>
        <p:nvPicPr>
          <p:cNvPr id="199" name="Google Shape;199;p34"/>
          <p:cNvPicPr preferRelativeResize="0"/>
          <p:nvPr/>
        </p:nvPicPr>
        <p:blipFill>
          <a:blip r:embed="rId3">
            <a:alphaModFix/>
          </a:blip>
          <a:stretch>
            <a:fillRect/>
          </a:stretch>
        </p:blipFill>
        <p:spPr>
          <a:xfrm>
            <a:off x="3052167" y="0"/>
            <a:ext cx="6091834" cy="4568875"/>
          </a:xfrm>
          <a:prstGeom prst="rect">
            <a:avLst/>
          </a:prstGeom>
          <a:noFill/>
          <a:ln>
            <a:noFill/>
          </a:ln>
        </p:spPr>
      </p:pic>
    </p:spTree>
  </p:cSld>
  <p:clrMapOvr>
    <a:masterClrMapping/>
  </p:clrMapOvr>
</p:sld>
</file>

<file path=ppt/slides/slide2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03" name="Shape 203"/>
        <p:cNvGrpSpPr/>
        <p:nvPr/>
      </p:nvGrpSpPr>
      <p:grpSpPr>
        <a:xfrm>
          <a:off x="0" y="0"/>
          <a:ext cx="0" cy="0"/>
          <a:chOff x="0" y="0"/>
          <a:chExt cx="0" cy="0"/>
        </a:xfrm>
      </p:grpSpPr>
      <p:sp>
        <p:nvSpPr>
          <p:cNvPr id="204" name="Google Shape;204;p35"/>
          <p:cNvSpPr txBox="1"/>
          <p:nvPr>
            <p:ph type="title"/>
          </p:nvPr>
        </p:nvSpPr>
        <p:spPr>
          <a:xfrm>
            <a:off x="311700" y="292850"/>
            <a:ext cx="8520600" cy="8010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205" name="Google Shape;205;p35"/>
          <p:cNvSpPr txBox="1"/>
          <p:nvPr>
            <p:ph idx="1" type="body"/>
          </p:nvPr>
        </p:nvSpPr>
        <p:spPr>
          <a:xfrm>
            <a:off x="311700" y="1228675"/>
            <a:ext cx="8520600" cy="3340200"/>
          </a:xfrm>
          <a:prstGeom prst="rect">
            <a:avLst/>
          </a:prstGeom>
        </p:spPr>
        <p:txBody>
          <a:bodyPr anchorCtr="0" anchor="t" bIns="91425" lIns="91425" spcFirstLastPara="1" rIns="91425" wrap="square" tIns="91425">
            <a:noAutofit/>
          </a:bodyPr>
          <a:lstStyle/>
          <a:p>
            <a:pPr indent="0" lvl="0" marL="0" rtl="0" algn="l">
              <a:spcBef>
                <a:spcPts val="0"/>
              </a:spcBef>
              <a:spcAft>
                <a:spcPts val="1600"/>
              </a:spcAft>
              <a:buNone/>
            </a:pPr>
            <a:r>
              <a:t/>
            </a:r>
            <a:endParaRPr/>
          </a:p>
        </p:txBody>
      </p:sp>
      <p:pic>
        <p:nvPicPr>
          <p:cNvPr id="206" name="Google Shape;206;p35"/>
          <p:cNvPicPr preferRelativeResize="0"/>
          <p:nvPr/>
        </p:nvPicPr>
        <p:blipFill>
          <a:blip r:embed="rId3">
            <a:alphaModFix/>
          </a:blip>
          <a:stretch>
            <a:fillRect/>
          </a:stretch>
        </p:blipFill>
        <p:spPr>
          <a:xfrm>
            <a:off x="2823702" y="0"/>
            <a:ext cx="3496597" cy="5143501"/>
          </a:xfrm>
          <a:prstGeom prst="rect">
            <a:avLst/>
          </a:prstGeom>
          <a:noFill/>
          <a:ln>
            <a:noFill/>
          </a:ln>
        </p:spPr>
      </p:pic>
    </p:spTree>
  </p:cSld>
  <p:clrMapOvr>
    <a:masterClrMapping/>
  </p:clrMapOvr>
</p:sld>
</file>

<file path=ppt/slides/slide2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10" name="Shape 210"/>
        <p:cNvGrpSpPr/>
        <p:nvPr/>
      </p:nvGrpSpPr>
      <p:grpSpPr>
        <a:xfrm>
          <a:off x="0" y="0"/>
          <a:ext cx="0" cy="0"/>
          <a:chOff x="0" y="0"/>
          <a:chExt cx="0" cy="0"/>
        </a:xfrm>
      </p:grpSpPr>
      <p:sp>
        <p:nvSpPr>
          <p:cNvPr id="211" name="Google Shape;211;p36"/>
          <p:cNvSpPr txBox="1"/>
          <p:nvPr>
            <p:ph type="title"/>
          </p:nvPr>
        </p:nvSpPr>
        <p:spPr>
          <a:xfrm>
            <a:off x="311700" y="292850"/>
            <a:ext cx="8520600" cy="8010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GB"/>
              <a:t>Cold War Was Expensive for both sides...</a:t>
            </a:r>
            <a:endParaRPr/>
          </a:p>
        </p:txBody>
      </p:sp>
      <p:sp>
        <p:nvSpPr>
          <p:cNvPr id="212" name="Google Shape;212;p36"/>
          <p:cNvSpPr txBox="1"/>
          <p:nvPr>
            <p:ph idx="1" type="body"/>
          </p:nvPr>
        </p:nvSpPr>
        <p:spPr>
          <a:xfrm>
            <a:off x="311700" y="1228675"/>
            <a:ext cx="8520600" cy="3340200"/>
          </a:xfrm>
          <a:prstGeom prst="rect">
            <a:avLst/>
          </a:prstGeom>
        </p:spPr>
        <p:txBody>
          <a:bodyPr anchorCtr="0" anchor="t" bIns="91425" lIns="91425" spcFirstLastPara="1" rIns="91425" wrap="square" tIns="91425">
            <a:noAutofit/>
          </a:bodyPr>
          <a:lstStyle/>
          <a:p>
            <a:pPr indent="0" lvl="0" marL="0" rtl="0" algn="l">
              <a:spcBef>
                <a:spcPts val="0"/>
              </a:spcBef>
              <a:spcAft>
                <a:spcPts val="1600"/>
              </a:spcAft>
              <a:buNone/>
            </a:pPr>
            <a:r>
              <a:t/>
            </a:r>
            <a:endParaRPr/>
          </a:p>
        </p:txBody>
      </p:sp>
      <p:pic>
        <p:nvPicPr>
          <p:cNvPr id="213" name="Google Shape;213;p36"/>
          <p:cNvPicPr preferRelativeResize="0"/>
          <p:nvPr/>
        </p:nvPicPr>
        <p:blipFill>
          <a:blip r:embed="rId3">
            <a:alphaModFix/>
          </a:blip>
          <a:stretch>
            <a:fillRect/>
          </a:stretch>
        </p:blipFill>
        <p:spPr>
          <a:xfrm>
            <a:off x="3920450" y="1093850"/>
            <a:ext cx="5048250" cy="4038600"/>
          </a:xfrm>
          <a:prstGeom prst="rect">
            <a:avLst/>
          </a:prstGeom>
          <a:noFill/>
          <a:ln>
            <a:noFill/>
          </a:ln>
        </p:spPr>
      </p:pic>
    </p:spTree>
  </p:cSld>
  <p:clrMapOvr>
    <a:masterClrMapping/>
  </p:clrMapOvr>
</p:sld>
</file>

<file path=ppt/slides/slide2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17" name="Shape 217"/>
        <p:cNvGrpSpPr/>
        <p:nvPr/>
      </p:nvGrpSpPr>
      <p:grpSpPr>
        <a:xfrm>
          <a:off x="0" y="0"/>
          <a:ext cx="0" cy="0"/>
          <a:chOff x="0" y="0"/>
          <a:chExt cx="0" cy="0"/>
        </a:xfrm>
      </p:grpSpPr>
      <p:sp>
        <p:nvSpPr>
          <p:cNvPr id="218" name="Google Shape;218;p37"/>
          <p:cNvSpPr txBox="1"/>
          <p:nvPr>
            <p:ph type="title"/>
          </p:nvPr>
        </p:nvSpPr>
        <p:spPr>
          <a:xfrm>
            <a:off x="311700" y="292850"/>
            <a:ext cx="8520600" cy="8010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GB"/>
              <a:t>1980 - </a:t>
            </a:r>
            <a:r>
              <a:rPr lang="en-GB"/>
              <a:t>Reagan</a:t>
            </a:r>
            <a:r>
              <a:rPr lang="en-GB"/>
              <a:t> Elected</a:t>
            </a:r>
            <a:endParaRPr/>
          </a:p>
        </p:txBody>
      </p:sp>
      <p:sp>
        <p:nvSpPr>
          <p:cNvPr id="219" name="Google Shape;219;p37"/>
          <p:cNvSpPr txBox="1"/>
          <p:nvPr>
            <p:ph idx="1" type="body"/>
          </p:nvPr>
        </p:nvSpPr>
        <p:spPr>
          <a:xfrm>
            <a:off x="311700" y="1228675"/>
            <a:ext cx="4260300" cy="33402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GB"/>
              <a:t>Republican - hawk</a:t>
            </a:r>
            <a:endParaRPr/>
          </a:p>
          <a:p>
            <a:pPr indent="0" lvl="0" marL="0" rtl="0" algn="l">
              <a:spcBef>
                <a:spcPts val="1600"/>
              </a:spcBef>
              <a:spcAft>
                <a:spcPts val="0"/>
              </a:spcAft>
              <a:buNone/>
            </a:pPr>
            <a:r>
              <a:rPr lang="en-GB"/>
              <a:t>Space Defence Initiative (Star Wars)</a:t>
            </a:r>
            <a:endParaRPr/>
          </a:p>
          <a:p>
            <a:pPr indent="0" lvl="0" marL="0" rtl="0" algn="l">
              <a:spcBef>
                <a:spcPts val="1600"/>
              </a:spcBef>
              <a:spcAft>
                <a:spcPts val="1600"/>
              </a:spcAft>
              <a:buNone/>
            </a:pPr>
            <a:r>
              <a:rPr lang="en-GB"/>
              <a:t>1983 - Evil Empire speech</a:t>
            </a:r>
            <a:endParaRPr/>
          </a:p>
        </p:txBody>
      </p:sp>
      <p:pic>
        <p:nvPicPr>
          <p:cNvPr descr="View the full speech here: http://millercenter.org/scripps/archive/speeches/detail/3409 &#10; &#10;Address to the National Association of Evangelicals in Orlando, Florida that would come to represent Reagan's view of the Soviet Union. Reagan defends America's Judeo-Christian traditions against the Soviet Union's totalitarian leadership and lack of religious faith, expressing his belief that these differences are at the heart of the fight between the two nations. &#10; &#10;March 8th, 1983" id="220" name="Google Shape;220;p37" title="President Ronald Reagan - &quot;Evil Empire&quot; Speech">
            <a:hlinkClick r:id="rId3"/>
          </p:cNvPr>
          <p:cNvPicPr preferRelativeResize="0"/>
          <p:nvPr/>
        </p:nvPicPr>
        <p:blipFill>
          <a:blip r:embed="rId4">
            <a:alphaModFix/>
          </a:blip>
          <a:stretch>
            <a:fillRect/>
          </a:stretch>
        </p:blipFill>
        <p:spPr>
          <a:xfrm>
            <a:off x="4323125" y="917950"/>
            <a:ext cx="4267200" cy="3200400"/>
          </a:xfrm>
          <a:prstGeom prst="rect">
            <a:avLst/>
          </a:prstGeom>
          <a:noFill/>
          <a:ln>
            <a:noFill/>
          </a:ln>
        </p:spPr>
      </p:pic>
    </p:spTree>
  </p:cSld>
  <p:clrMapOvr>
    <a:masterClrMapping/>
  </p:clrMapOvr>
</p:sld>
</file>

<file path=ppt/slides/slide2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24" name="Shape 224"/>
        <p:cNvGrpSpPr/>
        <p:nvPr/>
      </p:nvGrpSpPr>
      <p:grpSpPr>
        <a:xfrm>
          <a:off x="0" y="0"/>
          <a:ext cx="0" cy="0"/>
          <a:chOff x="0" y="0"/>
          <a:chExt cx="0" cy="0"/>
        </a:xfrm>
      </p:grpSpPr>
      <p:sp>
        <p:nvSpPr>
          <p:cNvPr id="225" name="Google Shape;225;p38"/>
          <p:cNvSpPr txBox="1"/>
          <p:nvPr>
            <p:ph type="title"/>
          </p:nvPr>
        </p:nvSpPr>
        <p:spPr>
          <a:xfrm>
            <a:off x="311700" y="292850"/>
            <a:ext cx="8520600" cy="8010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226" name="Google Shape;226;p38"/>
          <p:cNvSpPr txBox="1"/>
          <p:nvPr>
            <p:ph idx="1" type="body"/>
          </p:nvPr>
        </p:nvSpPr>
        <p:spPr>
          <a:xfrm>
            <a:off x="311700" y="1228675"/>
            <a:ext cx="8520600" cy="3340200"/>
          </a:xfrm>
          <a:prstGeom prst="rect">
            <a:avLst/>
          </a:prstGeom>
        </p:spPr>
        <p:txBody>
          <a:bodyPr anchorCtr="0" anchor="t" bIns="91425" lIns="91425" spcFirstLastPara="1" rIns="91425" wrap="square" tIns="91425">
            <a:noAutofit/>
          </a:bodyPr>
          <a:lstStyle/>
          <a:p>
            <a:pPr indent="0" lvl="0" marL="0" rtl="0" algn="ctr">
              <a:spcBef>
                <a:spcPts val="0"/>
              </a:spcBef>
              <a:spcAft>
                <a:spcPts val="1600"/>
              </a:spcAft>
              <a:buNone/>
            </a:pPr>
            <a:r>
              <a:rPr lang="en-GB" sz="15000"/>
              <a:t>1983</a:t>
            </a:r>
            <a:endParaRPr sz="15000"/>
          </a:p>
        </p:txBody>
      </p:sp>
    </p:spTree>
  </p:cSld>
  <p:clrMapOvr>
    <a:masterClrMapping/>
  </p:clrMapOvr>
</p:sld>
</file>

<file path=ppt/slides/slide2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30" name="Shape 230"/>
        <p:cNvGrpSpPr/>
        <p:nvPr/>
      </p:nvGrpSpPr>
      <p:grpSpPr>
        <a:xfrm>
          <a:off x="0" y="0"/>
          <a:ext cx="0" cy="0"/>
          <a:chOff x="0" y="0"/>
          <a:chExt cx="0" cy="0"/>
        </a:xfrm>
      </p:grpSpPr>
      <p:sp>
        <p:nvSpPr>
          <p:cNvPr id="231" name="Google Shape;231;p39"/>
          <p:cNvSpPr txBox="1"/>
          <p:nvPr>
            <p:ph type="title"/>
          </p:nvPr>
        </p:nvSpPr>
        <p:spPr>
          <a:xfrm>
            <a:off x="311700" y="292850"/>
            <a:ext cx="8520600" cy="8010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232" name="Google Shape;232;p39"/>
          <p:cNvSpPr txBox="1"/>
          <p:nvPr>
            <p:ph idx="1" type="body"/>
          </p:nvPr>
        </p:nvSpPr>
        <p:spPr>
          <a:xfrm>
            <a:off x="311700" y="1228675"/>
            <a:ext cx="8520600" cy="3340200"/>
          </a:xfrm>
          <a:prstGeom prst="rect">
            <a:avLst/>
          </a:prstGeom>
        </p:spPr>
        <p:txBody>
          <a:bodyPr anchorCtr="0" anchor="t" bIns="91425" lIns="91425" spcFirstLastPara="1" rIns="91425" wrap="square" tIns="91425">
            <a:noAutofit/>
          </a:bodyPr>
          <a:lstStyle/>
          <a:p>
            <a:pPr indent="0" lvl="0" marL="0" rtl="0" algn="l">
              <a:spcBef>
                <a:spcPts val="0"/>
              </a:spcBef>
              <a:spcAft>
                <a:spcPts val="1600"/>
              </a:spcAft>
              <a:buNone/>
            </a:pPr>
            <a:r>
              <a:t/>
            </a:r>
            <a:endParaRPr/>
          </a:p>
        </p:txBody>
      </p:sp>
      <p:pic>
        <p:nvPicPr>
          <p:cNvPr id="233" name="Google Shape;233;p39"/>
          <p:cNvPicPr preferRelativeResize="0"/>
          <p:nvPr/>
        </p:nvPicPr>
        <p:blipFill>
          <a:blip r:embed="rId3">
            <a:alphaModFix/>
          </a:blip>
          <a:stretch>
            <a:fillRect/>
          </a:stretch>
        </p:blipFill>
        <p:spPr>
          <a:xfrm>
            <a:off x="680925" y="63875"/>
            <a:ext cx="7692600" cy="4958025"/>
          </a:xfrm>
          <a:prstGeom prst="rect">
            <a:avLst/>
          </a:prstGeom>
          <a:noFill/>
          <a:ln>
            <a:noFill/>
          </a:ln>
        </p:spPr>
      </p:pic>
    </p:spTree>
  </p:cSld>
  <p:clrMapOvr>
    <a:masterClrMapping/>
  </p:clrMapOvr>
</p:sld>
</file>

<file path=ppt/slides/slide2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37" name="Shape 237"/>
        <p:cNvGrpSpPr/>
        <p:nvPr/>
      </p:nvGrpSpPr>
      <p:grpSpPr>
        <a:xfrm>
          <a:off x="0" y="0"/>
          <a:ext cx="0" cy="0"/>
          <a:chOff x="0" y="0"/>
          <a:chExt cx="0" cy="0"/>
        </a:xfrm>
      </p:grpSpPr>
      <p:sp>
        <p:nvSpPr>
          <p:cNvPr id="238" name="Google Shape;238;p40"/>
          <p:cNvSpPr txBox="1"/>
          <p:nvPr>
            <p:ph type="title"/>
          </p:nvPr>
        </p:nvSpPr>
        <p:spPr>
          <a:xfrm>
            <a:off x="311700" y="292850"/>
            <a:ext cx="8520600" cy="8010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GB"/>
              <a:t>1989 - Berlin Wall Falls</a:t>
            </a:r>
            <a:endParaRPr/>
          </a:p>
        </p:txBody>
      </p:sp>
      <p:sp>
        <p:nvSpPr>
          <p:cNvPr id="239" name="Google Shape;239;p40"/>
          <p:cNvSpPr txBox="1"/>
          <p:nvPr>
            <p:ph idx="1" type="body"/>
          </p:nvPr>
        </p:nvSpPr>
        <p:spPr>
          <a:xfrm>
            <a:off x="311700" y="1228675"/>
            <a:ext cx="8520600" cy="3340200"/>
          </a:xfrm>
          <a:prstGeom prst="rect">
            <a:avLst/>
          </a:prstGeom>
        </p:spPr>
        <p:txBody>
          <a:bodyPr anchorCtr="0" anchor="t" bIns="91425" lIns="91425" spcFirstLastPara="1" rIns="91425" wrap="square" tIns="91425">
            <a:noAutofit/>
          </a:bodyPr>
          <a:lstStyle/>
          <a:p>
            <a:pPr indent="0" lvl="0" marL="0" rtl="0" algn="l">
              <a:spcBef>
                <a:spcPts val="0"/>
              </a:spcBef>
              <a:spcAft>
                <a:spcPts val="1600"/>
              </a:spcAft>
              <a:buNone/>
            </a:pPr>
            <a:r>
              <a:t/>
            </a:r>
            <a:endParaRPr/>
          </a:p>
        </p:txBody>
      </p:sp>
      <p:pic>
        <p:nvPicPr>
          <p:cNvPr id="240" name="Google Shape;240;p40"/>
          <p:cNvPicPr preferRelativeResize="0"/>
          <p:nvPr/>
        </p:nvPicPr>
        <p:blipFill>
          <a:blip r:embed="rId3">
            <a:alphaModFix/>
          </a:blip>
          <a:stretch>
            <a:fillRect/>
          </a:stretch>
        </p:blipFill>
        <p:spPr>
          <a:xfrm>
            <a:off x="1057900" y="1228675"/>
            <a:ext cx="6639125" cy="3734524"/>
          </a:xfrm>
          <a:prstGeom prst="rect">
            <a:avLst/>
          </a:prstGeom>
          <a:noFill/>
          <a:ln>
            <a:noFill/>
          </a:ln>
        </p:spPr>
      </p:pic>
    </p:spTree>
  </p:cSld>
  <p:clrMapOvr>
    <a:masterClrMapping/>
  </p:clrMapOvr>
</p:sld>
</file>

<file path=ppt/theme/theme1.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Beach Day">
  <a:themeElements>
    <a:clrScheme name="Beach Day">
      <a:dk1>
        <a:srgbClr val="00FDC8"/>
      </a:dk1>
      <a:lt1>
        <a:srgbClr val="FFFFFF"/>
      </a:lt1>
      <a:dk2>
        <a:srgbClr val="666666"/>
      </a:dk2>
      <a:lt2>
        <a:srgbClr val="EEEEEE"/>
      </a:lt2>
      <a:accent1>
        <a:srgbClr val="212121"/>
      </a:accent1>
      <a:accent2>
        <a:srgbClr val="455A64"/>
      </a:accent2>
      <a:accent3>
        <a:srgbClr val="78909C"/>
      </a:accent3>
      <a:accent4>
        <a:srgbClr val="7C7CE0"/>
      </a:accent4>
      <a:accent5>
        <a:srgbClr val="DB4437"/>
      </a:accent5>
      <a:accent6>
        <a:srgbClr val="F6CD4C"/>
      </a:accent6>
      <a:hlink>
        <a:srgbClr val="DB4437"/>
      </a:hlink>
      <a:folHlink>
        <a:srgbClr val="DB443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