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1"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Lst>
  <p:sldSz cy="5143500" cx="9144000"/>
  <p:notesSz cx="6858000" cy="9144000"/>
  <p:embeddedFontLst>
    <p:embeddedFont>
      <p:font typeface="Montserrat"/>
      <p:regular r:id="rId68"/>
      <p:bold r:id="rId69"/>
      <p:italic r:id="rId70"/>
      <p:boldItalic r:id="rId71"/>
    </p:embeddedFont>
    <p:embeddedFont>
      <p:font typeface="Merriweather"/>
      <p:regular r:id="rId72"/>
      <p:bold r:id="rId73"/>
      <p:italic r:id="rId74"/>
      <p:boldItalic r:id="rId75"/>
    </p:embeddedFont>
    <p:embeddedFont>
      <p:font typeface="Comfortaa"/>
      <p:regular r:id="rId76"/>
      <p:bold r:id="rId7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font" Target="fonts/Merriweather-bold.fntdata"/><Relationship Id="rId72" Type="http://schemas.openxmlformats.org/officeDocument/2006/relationships/font" Target="fonts/Merriweather-regular.fntdata"/><Relationship Id="rId31" Type="http://schemas.openxmlformats.org/officeDocument/2006/relationships/slide" Target="slides/slide26.xml"/><Relationship Id="rId75" Type="http://schemas.openxmlformats.org/officeDocument/2006/relationships/font" Target="fonts/Merriweather-boldItalic.fntdata"/><Relationship Id="rId30" Type="http://schemas.openxmlformats.org/officeDocument/2006/relationships/slide" Target="slides/slide25.xml"/><Relationship Id="rId74" Type="http://schemas.openxmlformats.org/officeDocument/2006/relationships/font" Target="fonts/Merriweather-italic.fntdata"/><Relationship Id="rId33" Type="http://schemas.openxmlformats.org/officeDocument/2006/relationships/slide" Target="slides/slide28.xml"/><Relationship Id="rId77" Type="http://schemas.openxmlformats.org/officeDocument/2006/relationships/font" Target="fonts/Comfortaa-bold.fntdata"/><Relationship Id="rId32" Type="http://schemas.openxmlformats.org/officeDocument/2006/relationships/slide" Target="slides/slide27.xml"/><Relationship Id="rId76" Type="http://schemas.openxmlformats.org/officeDocument/2006/relationships/font" Target="fonts/Comfortaa-regular.fntdata"/><Relationship Id="rId35" Type="http://schemas.openxmlformats.org/officeDocument/2006/relationships/slide" Target="slides/slide30.xml"/><Relationship Id="rId34" Type="http://schemas.openxmlformats.org/officeDocument/2006/relationships/slide" Target="slides/slide29.xml"/><Relationship Id="rId71" Type="http://schemas.openxmlformats.org/officeDocument/2006/relationships/font" Target="fonts/Montserrat-boldItalic.fntdata"/><Relationship Id="rId70" Type="http://schemas.openxmlformats.org/officeDocument/2006/relationships/font" Target="fonts/Montserrat-italic.fntdata"/><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slide" Target="slides/slide57.xml"/><Relationship Id="rId61" Type="http://schemas.openxmlformats.org/officeDocument/2006/relationships/slide" Target="slides/slide56.xml"/><Relationship Id="rId20" Type="http://schemas.openxmlformats.org/officeDocument/2006/relationships/slide" Target="slides/slide15.xml"/><Relationship Id="rId64" Type="http://schemas.openxmlformats.org/officeDocument/2006/relationships/slide" Target="slides/slide59.xml"/><Relationship Id="rId63" Type="http://schemas.openxmlformats.org/officeDocument/2006/relationships/slide" Target="slides/slide58.xml"/><Relationship Id="rId22" Type="http://schemas.openxmlformats.org/officeDocument/2006/relationships/slide" Target="slides/slide17.xml"/><Relationship Id="rId66" Type="http://schemas.openxmlformats.org/officeDocument/2006/relationships/slide" Target="slides/slide61.xml"/><Relationship Id="rId21" Type="http://schemas.openxmlformats.org/officeDocument/2006/relationships/slide" Target="slides/slide16.xml"/><Relationship Id="rId65" Type="http://schemas.openxmlformats.org/officeDocument/2006/relationships/slide" Target="slides/slide60.xml"/><Relationship Id="rId24" Type="http://schemas.openxmlformats.org/officeDocument/2006/relationships/slide" Target="slides/slide19.xml"/><Relationship Id="rId68" Type="http://schemas.openxmlformats.org/officeDocument/2006/relationships/font" Target="fonts/Montserrat-regular.fntdata"/><Relationship Id="rId23" Type="http://schemas.openxmlformats.org/officeDocument/2006/relationships/slide" Target="slides/slide18.xml"/><Relationship Id="rId67" Type="http://schemas.openxmlformats.org/officeDocument/2006/relationships/slide" Target="slides/slide62.xml"/><Relationship Id="rId60" Type="http://schemas.openxmlformats.org/officeDocument/2006/relationships/slide" Target="slides/slide55.xml"/><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font" Target="fonts/Montserrat-bold.fntdata"/><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schemas.openxmlformats.org/officeDocument/2006/relationships/slide" Target="slides/slide54.xml"/><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p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 name="Google Shape;69;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p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5" name="Google Shape;75;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p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4" name="Google Shape;84;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p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1" name="Google Shape;91;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7" name="Google Shape;97;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4" name="Google Shape;104;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0" name="Google Shape;110;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6" name="Google Shape;116;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4" name="Google Shape;124;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1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1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6" name="Google Shape;136;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2" name="Google Shape;142;p1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3" name="Google Shape;143;p1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1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9" name="Google Shape;149;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1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5" name="Google Shape;155;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1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2" name="Google Shape;162;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100cb7d9e52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100cb7d9e52_0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3" name="Google Shape;173;g100cb7d9e52_0_0: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1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1" name="Google Shape;181;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p1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7" name="Google Shape;187;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1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3" name="Google Shape;193;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1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9" name="Google Shape;199;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2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5" name="Google Shape;205;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2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1" name="Google Shape;211;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7" name="Google Shape;217;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23: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
        <p:nvSpPr>
          <p:cNvPr id="231" name="Google Shape;231;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24: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
        <p:nvSpPr>
          <p:cNvPr id="237" name="Google Shape;237;p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25: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
        <p:nvSpPr>
          <p:cNvPr id="245" name="Google Shape;245;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p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3" name="Google Shape;253;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p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1" name="Google Shape;261;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p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9" name="Google Shape;269;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7" name="Google Shape;277;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p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5" name="Google Shape;285;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p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3" name="Google Shape;293;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p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1" name="Google Shape;301;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p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9" name="Google Shape;309;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p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7" name="Google Shape;317;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p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5" name="Google Shape;325;p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p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3" name="Google Shape;333;p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p3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1" name="Google Shape;341;p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p3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9" name="Google Shape;349;p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p3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7" name="Google Shape;357;p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p4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5" name="Google Shape;365;p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p4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3" name="Google Shape;373;p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p4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1" name="Google Shape;381;p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p4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9" name="Google Shape;389;p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p4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7" name="Google Shape;397;p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p4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5" name="Google Shape;405;p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p4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3" name="Google Shape;413;p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p4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1" name="Google Shape;421;p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p4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9" name="Google Shape;429;p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p4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7" name="Google Shape;437;p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p5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5" name="Google Shape;445;p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p5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3" name="Google Shape;453;p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p5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1" name="Google Shape;461;p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7" name="Shape 467"/>
        <p:cNvGrpSpPr/>
        <p:nvPr/>
      </p:nvGrpSpPr>
      <p:grpSpPr>
        <a:xfrm>
          <a:off x="0" y="0"/>
          <a:ext cx="0" cy="0"/>
          <a:chOff x="0" y="0"/>
          <a:chExt cx="0" cy="0"/>
        </a:xfrm>
      </p:grpSpPr>
      <p:sp>
        <p:nvSpPr>
          <p:cNvPr id="468" name="Google Shape;468;p5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9" name="Google Shape;469;p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5" name="Shape 475"/>
        <p:cNvGrpSpPr/>
        <p:nvPr/>
      </p:nvGrpSpPr>
      <p:grpSpPr>
        <a:xfrm>
          <a:off x="0" y="0"/>
          <a:ext cx="0" cy="0"/>
          <a:chOff x="0" y="0"/>
          <a:chExt cx="0" cy="0"/>
        </a:xfrm>
      </p:grpSpPr>
      <p:sp>
        <p:nvSpPr>
          <p:cNvPr id="476" name="Google Shape;476;p5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7" name="Google Shape;477;p5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p5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5" name="Google Shape;485;p5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p5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3" name="Google Shape;493;p5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9" name="Shape 499"/>
        <p:cNvGrpSpPr/>
        <p:nvPr/>
      </p:nvGrpSpPr>
      <p:grpSpPr>
        <a:xfrm>
          <a:off x="0" y="0"/>
          <a:ext cx="0" cy="0"/>
          <a:chOff x="0" y="0"/>
          <a:chExt cx="0" cy="0"/>
        </a:xfrm>
      </p:grpSpPr>
      <p:sp>
        <p:nvSpPr>
          <p:cNvPr id="500" name="Google Shape;500;p5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1" name="Google Shape;501;p5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p5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7" name="Google Shape;507;p5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1" name="Shape 511"/>
        <p:cNvGrpSpPr/>
        <p:nvPr/>
      </p:nvGrpSpPr>
      <p:grpSpPr>
        <a:xfrm>
          <a:off x="0" y="0"/>
          <a:ext cx="0" cy="0"/>
          <a:chOff x="0" y="0"/>
          <a:chExt cx="0" cy="0"/>
        </a:xfrm>
      </p:grpSpPr>
      <p:sp>
        <p:nvSpPr>
          <p:cNvPr id="512" name="Google Shape;512;p5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3" name="Google Shape;513;p5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7" name="Shape 517"/>
        <p:cNvGrpSpPr/>
        <p:nvPr/>
      </p:nvGrpSpPr>
      <p:grpSpPr>
        <a:xfrm>
          <a:off x="0" y="0"/>
          <a:ext cx="0" cy="0"/>
          <a:chOff x="0" y="0"/>
          <a:chExt cx="0" cy="0"/>
        </a:xfrm>
      </p:grpSpPr>
      <p:sp>
        <p:nvSpPr>
          <p:cNvPr id="518" name="Google Shape;518;p6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9" name="Google Shape;519;p6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3" name="Shape 523"/>
        <p:cNvGrpSpPr/>
        <p:nvPr/>
      </p:nvGrpSpPr>
      <p:grpSpPr>
        <a:xfrm>
          <a:off x="0" y="0"/>
          <a:ext cx="0" cy="0"/>
          <a:chOff x="0" y="0"/>
          <a:chExt cx="0" cy="0"/>
        </a:xfrm>
      </p:grpSpPr>
      <p:sp>
        <p:nvSpPr>
          <p:cNvPr id="524" name="Google Shape;524;p6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5" name="Google Shape;525;p6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3" name="Shape 13"/>
        <p:cNvGrpSpPr/>
        <p:nvPr/>
      </p:nvGrpSpPr>
      <p:grpSpPr>
        <a:xfrm>
          <a:off x="0" y="0"/>
          <a:ext cx="0" cy="0"/>
          <a:chOff x="0" y="0"/>
          <a:chExt cx="0" cy="0"/>
        </a:xfrm>
      </p:grpSpPr>
      <p:sp>
        <p:nvSpPr>
          <p:cNvPr id="14" name="Google Shape;14;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5" name="Google Shape;15;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6" name="Google Shape;16;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9" name="Google Shape;19;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3" name="Google Shape;23;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6" name="Google Shape;26;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7" name="Google Shape;27;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8" name="Google Shape;28;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1" name="Google Shape;31;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 name="Shape 32"/>
        <p:cNvGrpSpPr/>
        <p:nvPr/>
      </p:nvGrpSpPr>
      <p:grpSpPr>
        <a:xfrm>
          <a:off x="0" y="0"/>
          <a:ext cx="0" cy="0"/>
          <a:chOff x="0" y="0"/>
          <a:chExt cx="0" cy="0"/>
        </a:xfrm>
      </p:grpSpPr>
      <p:sp>
        <p:nvSpPr>
          <p:cNvPr id="33" name="Google Shape;33;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4" name="Google Shape;34;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5" name="Google Shape;35;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6" name="Shape 36"/>
        <p:cNvGrpSpPr/>
        <p:nvPr/>
      </p:nvGrpSpPr>
      <p:grpSpPr>
        <a:xfrm>
          <a:off x="0" y="0"/>
          <a:ext cx="0" cy="0"/>
          <a:chOff x="0" y="0"/>
          <a:chExt cx="0" cy="0"/>
        </a:xfrm>
      </p:grpSpPr>
      <p:sp>
        <p:nvSpPr>
          <p:cNvPr id="37" name="Google Shape;37;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8" name="Google Shape;38;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p9"/>
          <p:cNvSpPr/>
          <p:nvPr/>
        </p:nvSpPr>
        <p:spPr>
          <a:xfrm>
            <a:off x="4572000" y="25"/>
            <a:ext cx="4572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2" name="Google Shape;42;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3" name="Google Shape;43;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dk1"/>
              </a:buClr>
              <a:buSzPts val="1800"/>
              <a:buChar char="●"/>
              <a:defRPr>
                <a:solidFill>
                  <a:schemeClr val="dk1"/>
                </a:solidFill>
              </a:defRPr>
            </a:lvl1pPr>
            <a:lvl2pPr indent="-317500" lvl="1" marL="914400">
              <a:spcBef>
                <a:spcPts val="1600"/>
              </a:spcBef>
              <a:spcAft>
                <a:spcPts val="0"/>
              </a:spcAft>
              <a:buClr>
                <a:schemeClr val="dk1"/>
              </a:buClr>
              <a:buSzPts val="1400"/>
              <a:buChar char="○"/>
              <a:defRPr>
                <a:solidFill>
                  <a:schemeClr val="dk1"/>
                </a:solidFill>
              </a:defRPr>
            </a:lvl2pPr>
            <a:lvl3pPr indent="-317500" lvl="2" marL="1371600">
              <a:spcBef>
                <a:spcPts val="1600"/>
              </a:spcBef>
              <a:spcAft>
                <a:spcPts val="0"/>
              </a:spcAft>
              <a:buClr>
                <a:schemeClr val="dk1"/>
              </a:buClr>
              <a:buSzPts val="1400"/>
              <a:buChar char="■"/>
              <a:defRPr>
                <a:solidFill>
                  <a:schemeClr val="dk1"/>
                </a:solidFill>
              </a:defRPr>
            </a:lvl3pPr>
            <a:lvl4pPr indent="-317500" lvl="3" marL="1828800">
              <a:spcBef>
                <a:spcPts val="1600"/>
              </a:spcBef>
              <a:spcAft>
                <a:spcPts val="0"/>
              </a:spcAft>
              <a:buClr>
                <a:schemeClr val="dk1"/>
              </a:buClr>
              <a:buSzPts val="1400"/>
              <a:buChar char="●"/>
              <a:defRPr>
                <a:solidFill>
                  <a:schemeClr val="dk1"/>
                </a:solidFill>
              </a:defRPr>
            </a:lvl4pPr>
            <a:lvl5pPr indent="-317500" lvl="4" marL="2286000">
              <a:spcBef>
                <a:spcPts val="1600"/>
              </a:spcBef>
              <a:spcAft>
                <a:spcPts val="0"/>
              </a:spcAft>
              <a:buClr>
                <a:schemeClr val="dk1"/>
              </a:buClr>
              <a:buSzPts val="1400"/>
              <a:buChar char="○"/>
              <a:defRPr>
                <a:solidFill>
                  <a:schemeClr val="dk1"/>
                </a:solidFill>
              </a:defRPr>
            </a:lvl5pPr>
            <a:lvl6pPr indent="-317500" lvl="5" marL="2743200">
              <a:spcBef>
                <a:spcPts val="1600"/>
              </a:spcBef>
              <a:spcAft>
                <a:spcPts val="0"/>
              </a:spcAft>
              <a:buClr>
                <a:schemeClr val="dk1"/>
              </a:buClr>
              <a:buSzPts val="1400"/>
              <a:buChar char="■"/>
              <a:defRPr>
                <a:solidFill>
                  <a:schemeClr val="dk1"/>
                </a:solidFill>
              </a:defRPr>
            </a:lvl6pPr>
            <a:lvl7pPr indent="-317500" lvl="6" marL="3200400">
              <a:spcBef>
                <a:spcPts val="1600"/>
              </a:spcBef>
              <a:spcAft>
                <a:spcPts val="0"/>
              </a:spcAft>
              <a:buClr>
                <a:schemeClr val="dk1"/>
              </a:buClr>
              <a:buSzPts val="1400"/>
              <a:buChar char="●"/>
              <a:defRPr>
                <a:solidFill>
                  <a:schemeClr val="dk1"/>
                </a:solidFill>
              </a:defRPr>
            </a:lvl7pPr>
            <a:lvl8pPr indent="-317500" lvl="7" marL="3657600">
              <a:spcBef>
                <a:spcPts val="1600"/>
              </a:spcBef>
              <a:spcAft>
                <a:spcPts val="0"/>
              </a:spcAft>
              <a:buClr>
                <a:schemeClr val="dk1"/>
              </a:buClr>
              <a:buSzPts val="1400"/>
              <a:buChar char="○"/>
              <a:defRPr>
                <a:solidFill>
                  <a:schemeClr val="dk1"/>
                </a:solidFill>
              </a:defRPr>
            </a:lvl8pPr>
            <a:lvl9pPr indent="-317500" lvl="8" marL="4114800">
              <a:spcBef>
                <a:spcPts val="1600"/>
              </a:spcBef>
              <a:spcAft>
                <a:spcPts val="1600"/>
              </a:spcAft>
              <a:buClr>
                <a:schemeClr val="dk1"/>
              </a:buClr>
              <a:buSzPts val="1400"/>
              <a:buChar char="■"/>
              <a:defRPr>
                <a:solidFill>
                  <a:schemeClr val="dk1"/>
                </a:solidFill>
              </a:defRPr>
            </a:lvl9pPr>
          </a:lstStyle>
          <a:p/>
        </p:txBody>
      </p:sp>
      <p:sp>
        <p:nvSpPr>
          <p:cNvPr id="44" name="Google Shape;44;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5" name="Shape 45"/>
        <p:cNvGrpSpPr/>
        <p:nvPr/>
      </p:nvGrpSpPr>
      <p:grpSpPr>
        <a:xfrm>
          <a:off x="0" y="0"/>
          <a:ext cx="0" cy="0"/>
          <a:chOff x="0" y="0"/>
          <a:chExt cx="0" cy="0"/>
        </a:xfrm>
      </p:grpSpPr>
      <p:sp>
        <p:nvSpPr>
          <p:cNvPr id="46" name="Google Shape;46;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7" name="Google Shape;47;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8" name="Shape 48"/>
        <p:cNvGrpSpPr/>
        <p:nvPr/>
      </p:nvGrpSpPr>
      <p:grpSpPr>
        <a:xfrm>
          <a:off x="0" y="0"/>
          <a:ext cx="0" cy="0"/>
          <a:chOff x="0" y="0"/>
          <a:chExt cx="0" cy="0"/>
        </a:xfrm>
      </p:grpSpPr>
      <p:sp>
        <p:nvSpPr>
          <p:cNvPr id="49" name="Google Shape;49;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0" name="Google Shape;50;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51" name="Google Shape;51;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2" name="Shape 52"/>
        <p:cNvGrpSpPr/>
        <p:nvPr/>
      </p:nvGrpSpPr>
      <p:grpSpPr>
        <a:xfrm>
          <a:off x="0" y="0"/>
          <a:ext cx="0" cy="0"/>
          <a:chOff x="0" y="0"/>
          <a:chExt cx="0" cy="0"/>
        </a:xfrm>
      </p:grpSpPr>
      <p:sp>
        <p:nvSpPr>
          <p:cNvPr id="53" name="Google Shape;53;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4" name="Shape 54"/>
        <p:cNvGrpSpPr/>
        <p:nvPr/>
      </p:nvGrpSpPr>
      <p:grpSpPr>
        <a:xfrm>
          <a:off x="0" y="0"/>
          <a:ext cx="0" cy="0"/>
          <a:chOff x="0" y="0"/>
          <a:chExt cx="0" cy="0"/>
        </a:xfrm>
      </p:grpSpPr>
      <p:sp>
        <p:nvSpPr>
          <p:cNvPr id="55" name="Google Shape;55;p13"/>
          <p:cNvSpPr txBox="1"/>
          <p:nvPr>
            <p:ph type="title"/>
          </p:nvPr>
        </p:nvSpPr>
        <p:spPr>
          <a:xfrm>
            <a:off x="457200" y="205979"/>
            <a:ext cx="8229600" cy="8574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6" name="Google Shape;56;p13"/>
          <p:cNvSpPr txBox="1"/>
          <p:nvPr>
            <p:ph idx="1" type="body"/>
          </p:nvPr>
        </p:nvSpPr>
        <p:spPr>
          <a:xfrm>
            <a:off x="457200" y="900113"/>
            <a:ext cx="4038600" cy="2545500"/>
          </a:xfrm>
          <a:prstGeom prst="rect">
            <a:avLst/>
          </a:prstGeom>
          <a:noFill/>
          <a:ln>
            <a:noFill/>
          </a:ln>
        </p:spPr>
        <p:txBody>
          <a:bodyPr anchorCtr="0" anchor="t" bIns="45700" lIns="91425" spcFirstLastPara="1" rIns="91425" wrap="square" tIns="45700">
            <a:noAutofit/>
          </a:bodyPr>
          <a:lstStyle>
            <a:lvl1pPr indent="-406400" lvl="0" marL="457200" rtl="0" algn="l">
              <a:spcBef>
                <a:spcPts val="560"/>
              </a:spcBef>
              <a:spcAft>
                <a:spcPts val="0"/>
              </a:spcAft>
              <a:buClr>
                <a:schemeClr val="lt1"/>
              </a:buClr>
              <a:buSzPts val="2800"/>
              <a:buChar char="●"/>
              <a:defRPr sz="2800"/>
            </a:lvl1pPr>
            <a:lvl2pPr indent="-381000" lvl="1" marL="914400" rtl="0" algn="l">
              <a:spcBef>
                <a:spcPts val="1600"/>
              </a:spcBef>
              <a:spcAft>
                <a:spcPts val="0"/>
              </a:spcAft>
              <a:buClr>
                <a:schemeClr val="lt1"/>
              </a:buClr>
              <a:buSzPts val="2400"/>
              <a:buChar char="○"/>
              <a:defRPr sz="2400"/>
            </a:lvl2pPr>
            <a:lvl3pPr indent="-355600" lvl="2" marL="1371600" rtl="0" algn="l">
              <a:spcBef>
                <a:spcPts val="1600"/>
              </a:spcBef>
              <a:spcAft>
                <a:spcPts val="0"/>
              </a:spcAft>
              <a:buClr>
                <a:schemeClr val="lt1"/>
              </a:buClr>
              <a:buSzPts val="2000"/>
              <a:buChar char="■"/>
              <a:defRPr sz="2000"/>
            </a:lvl3pPr>
            <a:lvl4pPr indent="-342900" lvl="3" marL="1828800" rtl="0" algn="l">
              <a:spcBef>
                <a:spcPts val="1600"/>
              </a:spcBef>
              <a:spcAft>
                <a:spcPts val="0"/>
              </a:spcAft>
              <a:buClr>
                <a:schemeClr val="lt1"/>
              </a:buClr>
              <a:buSzPts val="1800"/>
              <a:buChar char="●"/>
              <a:defRPr sz="1800"/>
            </a:lvl4pPr>
            <a:lvl5pPr indent="-342900" lvl="4" marL="2286000" rtl="0" algn="l">
              <a:spcBef>
                <a:spcPts val="1600"/>
              </a:spcBef>
              <a:spcAft>
                <a:spcPts val="0"/>
              </a:spcAft>
              <a:buClr>
                <a:schemeClr val="lt1"/>
              </a:buClr>
              <a:buSzPts val="1800"/>
              <a:buChar char="○"/>
              <a:defRPr sz="1800"/>
            </a:lvl5pPr>
            <a:lvl6pPr indent="-342900" lvl="5" marL="2743200" rtl="0" algn="l">
              <a:spcBef>
                <a:spcPts val="1600"/>
              </a:spcBef>
              <a:spcAft>
                <a:spcPts val="0"/>
              </a:spcAft>
              <a:buClr>
                <a:schemeClr val="lt1"/>
              </a:buClr>
              <a:buSzPts val="1800"/>
              <a:buChar char="■"/>
              <a:defRPr sz="1800"/>
            </a:lvl6pPr>
            <a:lvl7pPr indent="-342900" lvl="6" marL="3200400" rtl="0" algn="l">
              <a:spcBef>
                <a:spcPts val="1600"/>
              </a:spcBef>
              <a:spcAft>
                <a:spcPts val="0"/>
              </a:spcAft>
              <a:buClr>
                <a:schemeClr val="lt1"/>
              </a:buClr>
              <a:buSzPts val="1800"/>
              <a:buChar char="●"/>
              <a:defRPr sz="1800"/>
            </a:lvl7pPr>
            <a:lvl8pPr indent="-342900" lvl="7" marL="3657600" rtl="0" algn="l">
              <a:spcBef>
                <a:spcPts val="1600"/>
              </a:spcBef>
              <a:spcAft>
                <a:spcPts val="0"/>
              </a:spcAft>
              <a:buClr>
                <a:schemeClr val="lt1"/>
              </a:buClr>
              <a:buSzPts val="1800"/>
              <a:buChar char="○"/>
              <a:defRPr sz="1800"/>
            </a:lvl8pPr>
            <a:lvl9pPr indent="-342900" lvl="8" marL="4114800" rtl="0" algn="l">
              <a:spcBef>
                <a:spcPts val="1600"/>
              </a:spcBef>
              <a:spcAft>
                <a:spcPts val="1600"/>
              </a:spcAft>
              <a:buClr>
                <a:schemeClr val="lt1"/>
              </a:buClr>
              <a:buSzPts val="1800"/>
              <a:buChar char="■"/>
              <a:defRPr sz="1800"/>
            </a:lvl9pPr>
          </a:lstStyle>
          <a:p/>
        </p:txBody>
      </p:sp>
      <p:sp>
        <p:nvSpPr>
          <p:cNvPr id="57" name="Google Shape;57;p13"/>
          <p:cNvSpPr txBox="1"/>
          <p:nvPr>
            <p:ph idx="2" type="body"/>
          </p:nvPr>
        </p:nvSpPr>
        <p:spPr>
          <a:xfrm>
            <a:off x="4648200" y="900113"/>
            <a:ext cx="4038600" cy="2545500"/>
          </a:xfrm>
          <a:prstGeom prst="rect">
            <a:avLst/>
          </a:prstGeom>
          <a:noFill/>
          <a:ln>
            <a:noFill/>
          </a:ln>
        </p:spPr>
        <p:txBody>
          <a:bodyPr anchorCtr="0" anchor="t" bIns="45700" lIns="91425" spcFirstLastPara="1" rIns="91425" wrap="square" tIns="45700">
            <a:noAutofit/>
          </a:bodyPr>
          <a:lstStyle>
            <a:lvl1pPr indent="-406400" lvl="0" marL="457200" rtl="0" algn="l">
              <a:spcBef>
                <a:spcPts val="560"/>
              </a:spcBef>
              <a:spcAft>
                <a:spcPts val="0"/>
              </a:spcAft>
              <a:buClr>
                <a:schemeClr val="lt1"/>
              </a:buClr>
              <a:buSzPts val="2800"/>
              <a:buChar char="●"/>
              <a:defRPr sz="2800"/>
            </a:lvl1pPr>
            <a:lvl2pPr indent="-381000" lvl="1" marL="914400" rtl="0" algn="l">
              <a:spcBef>
                <a:spcPts val="1600"/>
              </a:spcBef>
              <a:spcAft>
                <a:spcPts val="0"/>
              </a:spcAft>
              <a:buClr>
                <a:schemeClr val="lt1"/>
              </a:buClr>
              <a:buSzPts val="2400"/>
              <a:buChar char="○"/>
              <a:defRPr sz="2400"/>
            </a:lvl2pPr>
            <a:lvl3pPr indent="-355600" lvl="2" marL="1371600" rtl="0" algn="l">
              <a:spcBef>
                <a:spcPts val="1600"/>
              </a:spcBef>
              <a:spcAft>
                <a:spcPts val="0"/>
              </a:spcAft>
              <a:buClr>
                <a:schemeClr val="lt1"/>
              </a:buClr>
              <a:buSzPts val="2000"/>
              <a:buChar char="■"/>
              <a:defRPr sz="2000"/>
            </a:lvl3pPr>
            <a:lvl4pPr indent="-342900" lvl="3" marL="1828800" rtl="0" algn="l">
              <a:spcBef>
                <a:spcPts val="1600"/>
              </a:spcBef>
              <a:spcAft>
                <a:spcPts val="0"/>
              </a:spcAft>
              <a:buClr>
                <a:schemeClr val="lt1"/>
              </a:buClr>
              <a:buSzPts val="1800"/>
              <a:buChar char="●"/>
              <a:defRPr sz="1800"/>
            </a:lvl4pPr>
            <a:lvl5pPr indent="-342900" lvl="4" marL="2286000" rtl="0" algn="l">
              <a:spcBef>
                <a:spcPts val="1600"/>
              </a:spcBef>
              <a:spcAft>
                <a:spcPts val="0"/>
              </a:spcAft>
              <a:buClr>
                <a:schemeClr val="lt1"/>
              </a:buClr>
              <a:buSzPts val="1800"/>
              <a:buChar char="○"/>
              <a:defRPr sz="1800"/>
            </a:lvl5pPr>
            <a:lvl6pPr indent="-342900" lvl="5" marL="2743200" rtl="0" algn="l">
              <a:spcBef>
                <a:spcPts val="1600"/>
              </a:spcBef>
              <a:spcAft>
                <a:spcPts val="0"/>
              </a:spcAft>
              <a:buClr>
                <a:schemeClr val="lt1"/>
              </a:buClr>
              <a:buSzPts val="1800"/>
              <a:buChar char="■"/>
              <a:defRPr sz="1800"/>
            </a:lvl6pPr>
            <a:lvl7pPr indent="-342900" lvl="6" marL="3200400" rtl="0" algn="l">
              <a:spcBef>
                <a:spcPts val="1600"/>
              </a:spcBef>
              <a:spcAft>
                <a:spcPts val="0"/>
              </a:spcAft>
              <a:buClr>
                <a:schemeClr val="lt1"/>
              </a:buClr>
              <a:buSzPts val="1800"/>
              <a:buChar char="●"/>
              <a:defRPr sz="1800"/>
            </a:lvl7pPr>
            <a:lvl8pPr indent="-342900" lvl="7" marL="3657600" rtl="0" algn="l">
              <a:spcBef>
                <a:spcPts val="1600"/>
              </a:spcBef>
              <a:spcAft>
                <a:spcPts val="0"/>
              </a:spcAft>
              <a:buClr>
                <a:schemeClr val="lt1"/>
              </a:buClr>
              <a:buSzPts val="1800"/>
              <a:buChar char="○"/>
              <a:defRPr sz="1800"/>
            </a:lvl8pPr>
            <a:lvl9pPr indent="-342900" lvl="8" marL="4114800" rtl="0" algn="l">
              <a:spcBef>
                <a:spcPts val="1600"/>
              </a:spcBef>
              <a:spcAft>
                <a:spcPts val="1600"/>
              </a:spcAft>
              <a:buClr>
                <a:schemeClr val="lt1"/>
              </a:buClr>
              <a:buSzPts val="1800"/>
              <a:buChar char="■"/>
              <a:defRPr sz="1800"/>
            </a:lvl9pPr>
          </a:lstStyle>
          <a:p/>
        </p:txBody>
      </p:sp>
      <p:sp>
        <p:nvSpPr>
          <p:cNvPr id="58" name="Google Shape;58;p13"/>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9" name="Google Shape;59;p13"/>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0" name="Google Shape;60;p13"/>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61" name="Shape 61"/>
        <p:cNvGrpSpPr/>
        <p:nvPr/>
      </p:nvGrpSpPr>
      <p:grpSpPr>
        <a:xfrm>
          <a:off x="0" y="0"/>
          <a:ext cx="0" cy="0"/>
          <a:chOff x="0" y="0"/>
          <a:chExt cx="0" cy="0"/>
        </a:xfrm>
      </p:grpSpPr>
      <p:sp>
        <p:nvSpPr>
          <p:cNvPr id="62" name="Google Shape;62;p14"/>
          <p:cNvSpPr txBox="1"/>
          <p:nvPr>
            <p:ph type="title"/>
          </p:nvPr>
        </p:nvSpPr>
        <p:spPr>
          <a:xfrm>
            <a:off x="457200" y="205979"/>
            <a:ext cx="8229600" cy="8574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3" name="Google Shape;63;p14"/>
          <p:cNvSpPr txBox="1"/>
          <p:nvPr>
            <p:ph idx="1" type="body"/>
          </p:nvPr>
        </p:nvSpPr>
        <p:spPr>
          <a:xfrm>
            <a:off x="457200" y="1200151"/>
            <a:ext cx="8229600" cy="3394500"/>
          </a:xfrm>
          <a:prstGeom prst="rect">
            <a:avLst/>
          </a:prstGeom>
          <a:noFill/>
          <a:ln>
            <a:noFill/>
          </a:ln>
        </p:spPr>
        <p:txBody>
          <a:bodyPr anchorCtr="0" anchor="t" bIns="45700" lIns="91425" spcFirstLastPara="1" rIns="91425" wrap="square" tIns="45700">
            <a:noAutofit/>
          </a:bodyPr>
          <a:lstStyle>
            <a:lvl1pPr indent="-342900" lvl="0" marL="457200" rtl="0" algn="l">
              <a:spcBef>
                <a:spcPts val="360"/>
              </a:spcBef>
              <a:spcAft>
                <a:spcPts val="0"/>
              </a:spcAft>
              <a:buClr>
                <a:schemeClr val="lt1"/>
              </a:buClr>
              <a:buSzPts val="1800"/>
              <a:buChar char="●"/>
              <a:defRPr/>
            </a:lvl1pPr>
            <a:lvl2pPr indent="-342900" lvl="1" marL="914400" rtl="0" algn="l">
              <a:spcBef>
                <a:spcPts val="1600"/>
              </a:spcBef>
              <a:spcAft>
                <a:spcPts val="0"/>
              </a:spcAft>
              <a:buClr>
                <a:schemeClr val="lt1"/>
              </a:buClr>
              <a:buSzPts val="1800"/>
              <a:buChar char="○"/>
              <a:defRPr/>
            </a:lvl2pPr>
            <a:lvl3pPr indent="-342900" lvl="2" marL="1371600" rtl="0" algn="l">
              <a:spcBef>
                <a:spcPts val="1600"/>
              </a:spcBef>
              <a:spcAft>
                <a:spcPts val="0"/>
              </a:spcAft>
              <a:buClr>
                <a:schemeClr val="lt1"/>
              </a:buClr>
              <a:buSzPts val="1800"/>
              <a:buChar char="■"/>
              <a:defRPr/>
            </a:lvl3pPr>
            <a:lvl4pPr indent="-342900" lvl="3" marL="1828800" rtl="0" algn="l">
              <a:spcBef>
                <a:spcPts val="1600"/>
              </a:spcBef>
              <a:spcAft>
                <a:spcPts val="0"/>
              </a:spcAft>
              <a:buClr>
                <a:schemeClr val="lt1"/>
              </a:buClr>
              <a:buSzPts val="1800"/>
              <a:buChar char="●"/>
              <a:defRPr/>
            </a:lvl4pPr>
            <a:lvl5pPr indent="-342900" lvl="4" marL="2286000" rtl="0" algn="l">
              <a:spcBef>
                <a:spcPts val="1600"/>
              </a:spcBef>
              <a:spcAft>
                <a:spcPts val="0"/>
              </a:spcAft>
              <a:buClr>
                <a:schemeClr val="lt1"/>
              </a:buClr>
              <a:buSzPts val="1800"/>
              <a:buChar char="○"/>
              <a:defRPr/>
            </a:lvl5pPr>
            <a:lvl6pPr indent="-342900" lvl="5" marL="2743200" rtl="0" algn="l">
              <a:spcBef>
                <a:spcPts val="1600"/>
              </a:spcBef>
              <a:spcAft>
                <a:spcPts val="0"/>
              </a:spcAft>
              <a:buClr>
                <a:schemeClr val="lt1"/>
              </a:buClr>
              <a:buSzPts val="1800"/>
              <a:buChar char="■"/>
              <a:defRPr/>
            </a:lvl6pPr>
            <a:lvl7pPr indent="-342900" lvl="6" marL="3200400" rtl="0" algn="l">
              <a:spcBef>
                <a:spcPts val="1600"/>
              </a:spcBef>
              <a:spcAft>
                <a:spcPts val="0"/>
              </a:spcAft>
              <a:buClr>
                <a:schemeClr val="lt1"/>
              </a:buClr>
              <a:buSzPts val="1800"/>
              <a:buChar char="●"/>
              <a:defRPr/>
            </a:lvl7pPr>
            <a:lvl8pPr indent="-342900" lvl="7" marL="3657600" rtl="0" algn="l">
              <a:spcBef>
                <a:spcPts val="1600"/>
              </a:spcBef>
              <a:spcAft>
                <a:spcPts val="0"/>
              </a:spcAft>
              <a:buClr>
                <a:schemeClr val="lt1"/>
              </a:buClr>
              <a:buSzPts val="1800"/>
              <a:buChar char="○"/>
              <a:defRPr/>
            </a:lvl8pPr>
            <a:lvl9pPr indent="-342900" lvl="8" marL="4114800" rtl="0" algn="l">
              <a:spcBef>
                <a:spcPts val="1600"/>
              </a:spcBef>
              <a:spcAft>
                <a:spcPts val="1600"/>
              </a:spcAft>
              <a:buClr>
                <a:schemeClr val="lt1"/>
              </a:buClr>
              <a:buSzPts val="1800"/>
              <a:buChar char="■"/>
              <a:defRPr/>
            </a:lvl9pPr>
          </a:lstStyle>
          <a:p/>
        </p:txBody>
      </p:sp>
      <p:sp>
        <p:nvSpPr>
          <p:cNvPr id="64" name="Google Shape;64;p14"/>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5" name="Google Shape;65;p14"/>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6" name="Google Shape;66;p14"/>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dark-2">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11" name="Google Shape;11;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lt2"/>
              </a:buClr>
              <a:buSzPts val="1800"/>
              <a:buChar char="●"/>
              <a:defRPr sz="1800">
                <a:solidFill>
                  <a:schemeClr val="lt2"/>
                </a:solidFill>
              </a:defRPr>
            </a:lvl1pPr>
            <a:lvl2pPr indent="-317500" lvl="1" marL="914400">
              <a:lnSpc>
                <a:spcPct val="115000"/>
              </a:lnSpc>
              <a:spcBef>
                <a:spcPts val="1600"/>
              </a:spcBef>
              <a:spcAft>
                <a:spcPts val="0"/>
              </a:spcAft>
              <a:buClr>
                <a:schemeClr val="lt2"/>
              </a:buClr>
              <a:buSzPts val="1400"/>
              <a:buChar char="○"/>
              <a:defRPr>
                <a:solidFill>
                  <a:schemeClr val="lt2"/>
                </a:solidFill>
              </a:defRPr>
            </a:lvl2pPr>
            <a:lvl3pPr indent="-317500" lvl="2" marL="1371600">
              <a:lnSpc>
                <a:spcPct val="115000"/>
              </a:lnSpc>
              <a:spcBef>
                <a:spcPts val="1600"/>
              </a:spcBef>
              <a:spcAft>
                <a:spcPts val="0"/>
              </a:spcAft>
              <a:buClr>
                <a:schemeClr val="lt2"/>
              </a:buClr>
              <a:buSzPts val="1400"/>
              <a:buChar char="■"/>
              <a:defRPr>
                <a:solidFill>
                  <a:schemeClr val="lt2"/>
                </a:solidFill>
              </a:defRPr>
            </a:lvl3pPr>
            <a:lvl4pPr indent="-317500" lvl="3" marL="1828800">
              <a:lnSpc>
                <a:spcPct val="115000"/>
              </a:lnSpc>
              <a:spcBef>
                <a:spcPts val="1600"/>
              </a:spcBef>
              <a:spcAft>
                <a:spcPts val="0"/>
              </a:spcAft>
              <a:buClr>
                <a:schemeClr val="lt2"/>
              </a:buClr>
              <a:buSzPts val="1400"/>
              <a:buChar char="●"/>
              <a:defRPr>
                <a:solidFill>
                  <a:schemeClr val="lt2"/>
                </a:solidFill>
              </a:defRPr>
            </a:lvl4pPr>
            <a:lvl5pPr indent="-317500" lvl="4" marL="2286000">
              <a:lnSpc>
                <a:spcPct val="115000"/>
              </a:lnSpc>
              <a:spcBef>
                <a:spcPts val="1600"/>
              </a:spcBef>
              <a:spcAft>
                <a:spcPts val="0"/>
              </a:spcAft>
              <a:buClr>
                <a:schemeClr val="lt2"/>
              </a:buClr>
              <a:buSzPts val="1400"/>
              <a:buChar char="○"/>
              <a:defRPr>
                <a:solidFill>
                  <a:schemeClr val="lt2"/>
                </a:solidFill>
              </a:defRPr>
            </a:lvl5pPr>
            <a:lvl6pPr indent="-317500" lvl="5" marL="2743200">
              <a:lnSpc>
                <a:spcPct val="115000"/>
              </a:lnSpc>
              <a:spcBef>
                <a:spcPts val="1600"/>
              </a:spcBef>
              <a:spcAft>
                <a:spcPts val="0"/>
              </a:spcAft>
              <a:buClr>
                <a:schemeClr val="lt2"/>
              </a:buClr>
              <a:buSzPts val="1400"/>
              <a:buChar char="■"/>
              <a:defRPr>
                <a:solidFill>
                  <a:schemeClr val="lt2"/>
                </a:solidFill>
              </a:defRPr>
            </a:lvl6pPr>
            <a:lvl7pPr indent="-317500" lvl="6" marL="3200400">
              <a:lnSpc>
                <a:spcPct val="115000"/>
              </a:lnSpc>
              <a:spcBef>
                <a:spcPts val="1600"/>
              </a:spcBef>
              <a:spcAft>
                <a:spcPts val="0"/>
              </a:spcAft>
              <a:buClr>
                <a:schemeClr val="lt2"/>
              </a:buClr>
              <a:buSzPts val="1400"/>
              <a:buChar char="●"/>
              <a:defRPr>
                <a:solidFill>
                  <a:schemeClr val="lt2"/>
                </a:solidFill>
              </a:defRPr>
            </a:lvl7pPr>
            <a:lvl8pPr indent="-317500" lvl="7" marL="3657600">
              <a:lnSpc>
                <a:spcPct val="115000"/>
              </a:lnSpc>
              <a:spcBef>
                <a:spcPts val="1600"/>
              </a:spcBef>
              <a:spcAft>
                <a:spcPts val="0"/>
              </a:spcAft>
              <a:buClr>
                <a:schemeClr val="lt2"/>
              </a:buClr>
              <a:buSzPts val="1400"/>
              <a:buChar char="○"/>
              <a:defRPr>
                <a:solidFill>
                  <a:schemeClr val="lt2"/>
                </a:solidFill>
              </a:defRPr>
            </a:lvl8pPr>
            <a:lvl9pPr indent="-317500" lvl="8" marL="4114800">
              <a:lnSpc>
                <a:spcPct val="115000"/>
              </a:lnSpc>
              <a:spcBef>
                <a:spcPts val="1600"/>
              </a:spcBef>
              <a:spcAft>
                <a:spcPts val="1600"/>
              </a:spcAft>
              <a:buClr>
                <a:schemeClr val="lt2"/>
              </a:buClr>
              <a:buSzPts val="1400"/>
              <a:buChar char="■"/>
              <a:defRPr>
                <a:solidFill>
                  <a:schemeClr val="lt2"/>
                </a:solidFill>
              </a:defRPr>
            </a:lvl9pPr>
          </a:lstStyle>
          <a:p/>
        </p:txBody>
      </p:sp>
      <p:sp>
        <p:nvSpPr>
          <p:cNvPr id="12" name="Google Shape;12;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lt2"/>
                </a:solidFill>
              </a:defRPr>
            </a:lvl1pPr>
            <a:lvl2pPr lvl="1" algn="r">
              <a:buNone/>
              <a:defRPr sz="1000">
                <a:solidFill>
                  <a:schemeClr val="lt2"/>
                </a:solidFill>
              </a:defRPr>
            </a:lvl2pPr>
            <a:lvl3pPr lvl="2" algn="r">
              <a:buNone/>
              <a:defRPr sz="1000">
                <a:solidFill>
                  <a:schemeClr val="lt2"/>
                </a:solidFill>
              </a:defRPr>
            </a:lvl3pPr>
            <a:lvl4pPr lvl="3" algn="r">
              <a:buNone/>
              <a:defRPr sz="1000">
                <a:solidFill>
                  <a:schemeClr val="lt2"/>
                </a:solidFill>
              </a:defRPr>
            </a:lvl4pPr>
            <a:lvl5pPr lvl="4" algn="r">
              <a:buNone/>
              <a:defRPr sz="1000">
                <a:solidFill>
                  <a:schemeClr val="lt2"/>
                </a:solidFill>
              </a:defRPr>
            </a:lvl5pPr>
            <a:lvl6pPr lvl="5" algn="r">
              <a:buNone/>
              <a:defRPr sz="1000">
                <a:solidFill>
                  <a:schemeClr val="lt2"/>
                </a:solidFill>
              </a:defRPr>
            </a:lvl6pPr>
            <a:lvl7pPr lvl="6" algn="r">
              <a:buNone/>
              <a:defRPr sz="1000">
                <a:solidFill>
                  <a:schemeClr val="lt2"/>
                </a:solidFill>
              </a:defRPr>
            </a:lvl7pPr>
            <a:lvl8pPr lvl="7" algn="r">
              <a:buNone/>
              <a:defRPr sz="1000">
                <a:solidFill>
                  <a:schemeClr val="lt2"/>
                </a:solidFill>
              </a:defRPr>
            </a:lvl8pPr>
            <a:lvl9pPr lvl="8" algn="r">
              <a:buNone/>
              <a:defRPr sz="1000">
                <a:solidFill>
                  <a:schemeClr val="lt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2.jpg"/><Relationship Id="rId4" Type="http://schemas.openxmlformats.org/officeDocument/2006/relationships/hyperlink" Target="https://www.artofthetitle.com/title/stranger-things/" TargetMode="External"/><Relationship Id="rId5" Type="http://schemas.openxmlformats.org/officeDocument/2006/relationships/image" Target="../media/image6.jpg"/><Relationship Id="rId6" Type="http://schemas.openxmlformats.org/officeDocument/2006/relationships/image" Target="../media/image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hyperlink" Target="https://www.youtube.com/watch?v=wBjgFt6lVHM" TargetMode="External"/><Relationship Id="rId4" Type="http://schemas.openxmlformats.org/officeDocument/2006/relationships/hyperlink" Target="https://youtu.be/AwTpsw-ufDA" TargetMode="External"/><Relationship Id="rId5"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hyperlink" Target="https://www.vulture.com/2016/07/stranger-things-film-reference-glossary.html"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2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hyperlink" Target="https://www.youtube.com/watch?v=e5HvOjois-E" TargetMode="External"/><Relationship Id="rId4" Type="http://schemas.openxmlformats.org/officeDocument/2006/relationships/hyperlink" Target="https://www.youtube.com/watch?v=RsQ9Fl0VCkk" TargetMode="External"/><Relationship Id="rId5" Type="http://schemas.openxmlformats.org/officeDocument/2006/relationships/image" Target="../media/image1.jpg"/><Relationship Id="rId6" Type="http://schemas.openxmlformats.org/officeDocument/2006/relationships/image" Target="../media/image9.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 Id="rId3" Type="http://schemas.openxmlformats.org/officeDocument/2006/relationships/hyperlink" Target="https://variety.com/2017/tv/news/tv-series-budgets-costs-rising-peak-tv-1202570158/" TargetMode="External"/><Relationship Id="rId4" Type="http://schemas.openxmlformats.org/officeDocument/2006/relationships/hyperlink" Target="https://youtu.be/xkIdAA7zto4"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 Id="rId3" Type="http://schemas.openxmlformats.org/officeDocument/2006/relationships/hyperlink" Target="https://www.youtube.com/watch?v=mnd7sFt5c3A" TargetMode="External"/><Relationship Id="rId4" Type="http://schemas.openxmlformats.org/officeDocument/2006/relationships/hyperlink" Target="https://startvr.co/stranger-things-vr/"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hyperlink" Target="https://www.facebook.com/StrangerThingsTV/" TargetMode="External"/><Relationship Id="rId4" Type="http://schemas.openxmlformats.org/officeDocument/2006/relationships/hyperlink" Target="https://twitter.com/Stranger_Things" TargetMode="External"/><Relationship Id="rId5" Type="http://schemas.openxmlformats.org/officeDocument/2006/relationships/hyperlink" Target="https://www.youtube.com/channel/UChmpTxQ0Gp8KEJKsqzeg9Lg" TargetMode="External"/><Relationship Id="rId6" Type="http://schemas.openxmlformats.org/officeDocument/2006/relationships/hyperlink" Target="https://www.instagram.com/strangerthingstv/?hl=en" TargetMode="External"/><Relationship Id="rId7" Type="http://schemas.openxmlformats.org/officeDocument/2006/relationships/image" Target="../media/image5.jpg"/></Relationships>
</file>

<file path=ppt/slides/_rels/slide15.xml.rels><?xml version="1.0" encoding="UTF-8" standalone="yes"?><Relationships xmlns="http://schemas.openxmlformats.org/package/2006/relationships"><Relationship Id="rId11" Type="http://schemas.openxmlformats.org/officeDocument/2006/relationships/image" Target="../media/image7.jpg"/><Relationship Id="rId10" Type="http://schemas.openxmlformats.org/officeDocument/2006/relationships/image" Target="../media/image8.jpg"/><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hyperlink" Target="https://strangerthings.fandom.com/wiki/Stranger_Things_Wiki" TargetMode="External"/><Relationship Id="rId4" Type="http://schemas.openxmlformats.org/officeDocument/2006/relationships/hyperlink" Target="https://www.tumblr.com/tagged/stranger-things" TargetMode="External"/><Relationship Id="rId9" Type="http://schemas.openxmlformats.org/officeDocument/2006/relationships/image" Target="../media/image12.jpg"/><Relationship Id="rId5" Type="http://schemas.openxmlformats.org/officeDocument/2006/relationships/hyperlink" Target="https://www.fanfiction.net/tv/Stranger-Things-2016/" TargetMode="External"/><Relationship Id="rId6" Type="http://schemas.openxmlformats.org/officeDocument/2006/relationships/hyperlink" Target="https://www.deviantart.com/search?q=stranger%20things" TargetMode="External"/><Relationship Id="rId7" Type="http://schemas.openxmlformats.org/officeDocument/2006/relationships/hyperlink" Target="https://www.redbubble.com/shop/stranger+things+fandom" TargetMode="External"/><Relationship Id="rId8" Type="http://schemas.openxmlformats.org/officeDocument/2006/relationships/image" Target="../media/image1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hyperlink" Target="https://www.lego.com/en-gb/product/the-upside-down-75810" TargetMode="External"/><Relationship Id="rId4" Type="http://schemas.openxmlformats.org/officeDocument/2006/relationships/image" Target="../media/image15.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1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 Id="rId3" Type="http://schemas.openxmlformats.org/officeDocument/2006/relationships/image" Target="../media/image1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 Id="rId3" Type="http://schemas.openxmlformats.org/officeDocument/2006/relationships/image" Target="../media/image1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 Id="rId3" Type="http://schemas.openxmlformats.org/officeDocument/2006/relationships/image" Target="../media/image1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 Id="rId3" Type="http://schemas.openxmlformats.org/officeDocument/2006/relationships/image" Target="../media/image2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 Id="rId3" Type="http://schemas.openxmlformats.org/officeDocument/2006/relationships/image" Target="../media/image1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 Id="rId3" Type="http://schemas.openxmlformats.org/officeDocument/2006/relationships/image" Target="../media/image2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 Id="rId3" Type="http://schemas.openxmlformats.org/officeDocument/2006/relationships/image" Target="../media/image1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 Id="rId3" Type="http://schemas.openxmlformats.org/officeDocument/2006/relationships/image" Target="../media/image18.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3.xml"/><Relationship Id="rId3" Type="http://schemas.openxmlformats.org/officeDocument/2006/relationships/image" Target="../media/image2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 Id="rId3" Type="http://schemas.openxmlformats.org/officeDocument/2006/relationships/image" Target="../media/image26.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5.xml"/><Relationship Id="rId3" Type="http://schemas.openxmlformats.org/officeDocument/2006/relationships/image" Target="../media/image2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6.xml"/><Relationship Id="rId3" Type="http://schemas.openxmlformats.org/officeDocument/2006/relationships/image" Target="../media/image25.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7.xml"/><Relationship Id="rId3" Type="http://schemas.openxmlformats.org/officeDocument/2006/relationships/image" Target="../media/image27.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8.xml"/><Relationship Id="rId3" Type="http://schemas.openxmlformats.org/officeDocument/2006/relationships/image" Target="../media/image3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9.xml"/><Relationship Id="rId3" Type="http://schemas.openxmlformats.org/officeDocument/2006/relationships/image" Target="../media/image28.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0.xml"/><Relationship Id="rId3" Type="http://schemas.openxmlformats.org/officeDocument/2006/relationships/image" Target="../media/image34.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1.xml"/><Relationship Id="rId3" Type="http://schemas.openxmlformats.org/officeDocument/2006/relationships/image" Target="../media/image29.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2.xml"/><Relationship Id="rId3" Type="http://schemas.openxmlformats.org/officeDocument/2006/relationships/image" Target="../media/image3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3.xml"/><Relationship Id="rId3" Type="http://schemas.openxmlformats.org/officeDocument/2006/relationships/image" Target="../media/image32.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4.xml"/><Relationship Id="rId3" Type="http://schemas.openxmlformats.org/officeDocument/2006/relationships/image" Target="../media/image37.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5.xml"/><Relationship Id="rId3" Type="http://schemas.openxmlformats.org/officeDocument/2006/relationships/image" Target="../media/image33.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6.xml"/><Relationship Id="rId3" Type="http://schemas.openxmlformats.org/officeDocument/2006/relationships/image" Target="../media/image36.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7.xml"/><Relationship Id="rId3" Type="http://schemas.openxmlformats.org/officeDocument/2006/relationships/image" Target="../media/image41.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8.xml"/><Relationship Id="rId3" Type="http://schemas.openxmlformats.org/officeDocument/2006/relationships/image" Target="../media/image35.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9.xml"/><Relationship Id="rId3" Type="http://schemas.openxmlformats.org/officeDocument/2006/relationships/image" Target="../media/image39.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0.xml"/><Relationship Id="rId3" Type="http://schemas.openxmlformats.org/officeDocument/2006/relationships/image" Target="../media/image38.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1.xml"/><Relationship Id="rId3" Type="http://schemas.openxmlformats.org/officeDocument/2006/relationships/image" Target="../media/image40.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2.xml"/><Relationship Id="rId3" Type="http://schemas.openxmlformats.org/officeDocument/2006/relationships/image" Target="../media/image42.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3.xml"/><Relationship Id="rId3" Type="http://schemas.openxmlformats.org/officeDocument/2006/relationships/image" Target="../media/image44.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4.xml"/><Relationship Id="rId3" Type="http://schemas.openxmlformats.org/officeDocument/2006/relationships/image" Target="../media/image45.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5.xml"/><Relationship Id="rId3" Type="http://schemas.openxmlformats.org/officeDocument/2006/relationships/image" Target="../media/image43.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6.xml"/><Relationship Id="rId3" Type="http://schemas.openxmlformats.org/officeDocument/2006/relationships/image" Target="../media/image47.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7.xml"/><Relationship Id="rId3" Type="http://schemas.openxmlformats.org/officeDocument/2006/relationships/image" Target="../media/image46.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5"/>
          <p:cNvSpPr txBox="1"/>
          <p:nvPr>
            <p:ph type="ctrTitle"/>
          </p:nvPr>
        </p:nvSpPr>
        <p:spPr>
          <a:xfrm>
            <a:off x="311708" y="744575"/>
            <a:ext cx="8520600" cy="20526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SzPts val="4400"/>
              <a:buFont typeface="Arial"/>
              <a:buNone/>
            </a:pPr>
            <a:r>
              <a:rPr lang="en-GB">
                <a:latin typeface="Montserrat"/>
                <a:ea typeface="Montserrat"/>
                <a:cs typeface="Montserrat"/>
                <a:sym typeface="Montserrat"/>
              </a:rPr>
              <a:t>Intertextuality in </a:t>
            </a:r>
            <a:br>
              <a:rPr lang="en-GB">
                <a:latin typeface="Montserrat"/>
                <a:ea typeface="Montserrat"/>
                <a:cs typeface="Montserrat"/>
                <a:sym typeface="Montserrat"/>
              </a:rPr>
            </a:br>
            <a:r>
              <a:rPr b="1" lang="en-GB">
                <a:solidFill>
                  <a:srgbClr val="F94133"/>
                </a:solidFill>
                <a:latin typeface="Merriweather"/>
                <a:ea typeface="Merriweather"/>
                <a:cs typeface="Merriweather"/>
                <a:sym typeface="Merriweather"/>
              </a:rPr>
              <a:t>STRANGER THINGS</a:t>
            </a:r>
            <a:endParaRPr b="1">
              <a:solidFill>
                <a:srgbClr val="F94133"/>
              </a:solidFill>
              <a:latin typeface="Merriweather"/>
              <a:ea typeface="Merriweather"/>
              <a:cs typeface="Merriweather"/>
              <a:sym typeface="Merriweather"/>
            </a:endParaRPr>
          </a:p>
        </p:txBody>
      </p:sp>
      <p:sp>
        <p:nvSpPr>
          <p:cNvPr id="72" name="Google Shape;72;p15"/>
          <p:cNvSpPr txBox="1"/>
          <p:nvPr>
            <p:ph idx="1" type="subTitle"/>
          </p:nvPr>
        </p:nvSpPr>
        <p:spPr>
          <a:xfrm>
            <a:off x="311700" y="2834125"/>
            <a:ext cx="8520600" cy="7926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lt1"/>
              </a:buClr>
              <a:buSzPts val="3200"/>
              <a:buNone/>
            </a:pPr>
            <a:r>
              <a:rPr lang="en-GB"/>
              <a:t>.</a:t>
            </a:r>
            <a:r>
              <a:rPr lang="en-GB">
                <a:latin typeface="Comfortaa"/>
                <a:ea typeface="Comfortaa"/>
                <a:cs typeface="Comfortaa"/>
                <a:sym typeface="Comfortaa"/>
              </a:rPr>
              <a:t>..and why it’s important</a:t>
            </a:r>
            <a:endParaRPr>
              <a:latin typeface="Comfortaa"/>
              <a:ea typeface="Comfortaa"/>
              <a:cs typeface="Comfortaa"/>
              <a:sym typeface="Comfortaa"/>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pic>
        <p:nvPicPr>
          <p:cNvPr id="77" name="Google Shape;77;p16"/>
          <p:cNvPicPr preferRelativeResize="0"/>
          <p:nvPr>
            <p:ph idx="2" type="body"/>
          </p:nvPr>
        </p:nvPicPr>
        <p:blipFill rotWithShape="1">
          <a:blip r:embed="rId3">
            <a:alphaModFix/>
          </a:blip>
          <a:srcRect b="0" l="0" r="0" t="0"/>
          <a:stretch/>
        </p:blipFill>
        <p:spPr>
          <a:xfrm>
            <a:off x="5292074" y="952091"/>
            <a:ext cx="3675600" cy="1827600"/>
          </a:xfrm>
          <a:prstGeom prst="rect">
            <a:avLst/>
          </a:prstGeom>
          <a:noFill/>
          <a:ln>
            <a:noFill/>
          </a:ln>
        </p:spPr>
      </p:pic>
      <p:sp>
        <p:nvSpPr>
          <p:cNvPr id="78" name="Google Shape;78;p16"/>
          <p:cNvSpPr txBox="1"/>
          <p:nvPr>
            <p:ph type="title"/>
          </p:nvPr>
        </p:nvSpPr>
        <p:spPr>
          <a:xfrm>
            <a:off x="304650" y="184179"/>
            <a:ext cx="8229600" cy="8574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SzPts val="4400"/>
              <a:buFont typeface="Arial"/>
              <a:buNone/>
            </a:pPr>
            <a:r>
              <a:rPr lang="en-GB" sz="4000">
                <a:latin typeface="Montserrat"/>
                <a:ea typeface="Montserrat"/>
                <a:cs typeface="Montserrat"/>
                <a:sym typeface="Montserrat"/>
              </a:rPr>
              <a:t>Titles</a:t>
            </a:r>
            <a:endParaRPr sz="4000">
              <a:latin typeface="Montserrat"/>
              <a:ea typeface="Montserrat"/>
              <a:cs typeface="Montserrat"/>
              <a:sym typeface="Montserrat"/>
            </a:endParaRPr>
          </a:p>
        </p:txBody>
      </p:sp>
      <p:sp>
        <p:nvSpPr>
          <p:cNvPr id="79" name="Google Shape;79;p16"/>
          <p:cNvSpPr txBox="1"/>
          <p:nvPr>
            <p:ph idx="1" type="body"/>
          </p:nvPr>
        </p:nvSpPr>
        <p:spPr>
          <a:xfrm>
            <a:off x="467544" y="1491630"/>
            <a:ext cx="4038600" cy="1656184"/>
          </a:xfrm>
          <a:prstGeom prst="rect">
            <a:avLst/>
          </a:prstGeom>
          <a:noFill/>
          <a:ln>
            <a:noFill/>
          </a:ln>
        </p:spPr>
        <p:txBody>
          <a:bodyPr anchorCtr="0" anchor="t" bIns="45700" lIns="91425" spcFirstLastPara="1" rIns="91425" wrap="square" tIns="45700">
            <a:noAutofit/>
          </a:bodyPr>
          <a:lstStyle/>
          <a:p>
            <a:pPr indent="0" lvl="0" marL="0" rtl="0" algn="l">
              <a:lnSpc>
                <a:spcPct val="80000"/>
              </a:lnSpc>
              <a:spcBef>
                <a:spcPts val="0"/>
              </a:spcBef>
              <a:spcAft>
                <a:spcPts val="0"/>
              </a:spcAft>
              <a:buClr>
                <a:schemeClr val="lt1"/>
              </a:buClr>
              <a:buSzPts val="2590"/>
              <a:buNone/>
            </a:pPr>
            <a:r>
              <a:rPr lang="en-GB" sz="2590" u="sng">
                <a:solidFill>
                  <a:schemeClr val="hlink"/>
                </a:solidFill>
                <a:hlinkClick r:id="rId4"/>
              </a:rPr>
              <a:t>https://www.artofthetitle.com/title/stranger-things/</a:t>
            </a:r>
            <a:endParaRPr sz="2590"/>
          </a:p>
          <a:p>
            <a:pPr indent="0" lvl="0" marL="0" rtl="0" algn="l">
              <a:lnSpc>
                <a:spcPct val="80000"/>
              </a:lnSpc>
              <a:spcBef>
                <a:spcPts val="518"/>
              </a:spcBef>
              <a:spcAft>
                <a:spcPts val="0"/>
              </a:spcAft>
              <a:buClr>
                <a:schemeClr val="lt1"/>
              </a:buClr>
              <a:buSzPts val="2590"/>
              <a:buNone/>
            </a:pPr>
            <a:r>
              <a:t/>
            </a:r>
            <a:endParaRPr sz="2590"/>
          </a:p>
          <a:p>
            <a:pPr indent="0" lvl="0" marL="0" rtl="0" algn="l">
              <a:lnSpc>
                <a:spcPct val="80000"/>
              </a:lnSpc>
              <a:spcBef>
                <a:spcPts val="518"/>
              </a:spcBef>
              <a:spcAft>
                <a:spcPts val="1600"/>
              </a:spcAft>
              <a:buClr>
                <a:schemeClr val="lt1"/>
              </a:buClr>
              <a:buSzPts val="2590"/>
              <a:buNone/>
            </a:pPr>
            <a:r>
              <a:rPr lang="en-GB" sz="2590"/>
              <a:t>Font = ICT Benguait</a:t>
            </a:r>
            <a:endParaRPr sz="2590"/>
          </a:p>
        </p:txBody>
      </p:sp>
      <p:pic>
        <p:nvPicPr>
          <p:cNvPr id="80" name="Google Shape;80;p16"/>
          <p:cNvPicPr preferRelativeResize="0"/>
          <p:nvPr/>
        </p:nvPicPr>
        <p:blipFill rotWithShape="1">
          <a:blip r:embed="rId5">
            <a:alphaModFix/>
          </a:blip>
          <a:srcRect b="0" l="0" r="0" t="0"/>
          <a:stretch/>
        </p:blipFill>
        <p:spPr>
          <a:xfrm>
            <a:off x="5292080" y="2488107"/>
            <a:ext cx="1447800" cy="2376488"/>
          </a:xfrm>
          <a:prstGeom prst="rect">
            <a:avLst/>
          </a:prstGeom>
          <a:noFill/>
          <a:ln>
            <a:noFill/>
          </a:ln>
        </p:spPr>
      </p:pic>
      <p:pic>
        <p:nvPicPr>
          <p:cNvPr id="81" name="Google Shape;81;p16"/>
          <p:cNvPicPr preferRelativeResize="0"/>
          <p:nvPr/>
        </p:nvPicPr>
        <p:blipFill rotWithShape="1">
          <a:blip r:embed="rId6">
            <a:alphaModFix/>
          </a:blip>
          <a:srcRect b="0" l="0" r="0" t="0"/>
          <a:stretch/>
        </p:blipFill>
        <p:spPr>
          <a:xfrm>
            <a:off x="6968988" y="2488107"/>
            <a:ext cx="1497993" cy="229284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7"/>
          <p:cNvSpPr txBox="1"/>
          <p:nvPr>
            <p:ph type="title"/>
          </p:nvPr>
        </p:nvSpPr>
        <p:spPr>
          <a:xfrm>
            <a:off x="457200" y="205975"/>
            <a:ext cx="5124000" cy="8574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SzPts val="3200"/>
              <a:buFont typeface="Arial"/>
              <a:buNone/>
            </a:pPr>
            <a:r>
              <a:rPr lang="en-GB" sz="2900">
                <a:latin typeface="Montserrat"/>
                <a:ea typeface="Montserrat"/>
                <a:cs typeface="Montserrat"/>
                <a:sym typeface="Montserrat"/>
              </a:rPr>
              <a:t>Media Language refs to 70s and 80s films...</a:t>
            </a:r>
            <a:endParaRPr sz="2900">
              <a:latin typeface="Montserrat"/>
              <a:ea typeface="Montserrat"/>
              <a:cs typeface="Montserrat"/>
              <a:sym typeface="Montserrat"/>
            </a:endParaRPr>
          </a:p>
        </p:txBody>
      </p:sp>
      <p:sp>
        <p:nvSpPr>
          <p:cNvPr id="87" name="Google Shape;87;p17"/>
          <p:cNvSpPr txBox="1"/>
          <p:nvPr>
            <p:ph idx="1" type="body"/>
          </p:nvPr>
        </p:nvSpPr>
        <p:spPr>
          <a:xfrm>
            <a:off x="457200" y="1200150"/>
            <a:ext cx="4978200" cy="3394500"/>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lt1"/>
              </a:buClr>
              <a:buSzPts val="3200"/>
              <a:buChar char="●"/>
            </a:pPr>
            <a:r>
              <a:rPr lang="en-GB" u="sng">
                <a:solidFill>
                  <a:schemeClr val="hlink"/>
                </a:solidFill>
                <a:hlinkClick r:id="rId3"/>
              </a:rPr>
              <a:t>https://www.youtube.com/watch?v=wBjgFt6lVHM</a:t>
            </a:r>
            <a:endParaRPr/>
          </a:p>
          <a:p>
            <a:pPr indent="-139700" lvl="0" marL="342900" rtl="0" algn="l">
              <a:spcBef>
                <a:spcPts val="640"/>
              </a:spcBef>
              <a:spcAft>
                <a:spcPts val="0"/>
              </a:spcAft>
              <a:buClr>
                <a:schemeClr val="lt1"/>
              </a:buClr>
              <a:buSzPts val="3200"/>
              <a:buNone/>
            </a:pPr>
            <a:r>
              <a:t/>
            </a:r>
            <a:endParaRPr/>
          </a:p>
          <a:p>
            <a:pPr indent="-342900" lvl="0" marL="342900" rtl="0" algn="l">
              <a:spcBef>
                <a:spcPts val="640"/>
              </a:spcBef>
              <a:spcAft>
                <a:spcPts val="0"/>
              </a:spcAft>
              <a:buClr>
                <a:schemeClr val="lt1"/>
              </a:buClr>
              <a:buSzPts val="3200"/>
              <a:buChar char="●"/>
            </a:pPr>
            <a:r>
              <a:rPr lang="en-GB" u="sng">
                <a:solidFill>
                  <a:schemeClr val="hlink"/>
                </a:solidFill>
                <a:hlinkClick r:id="rId4"/>
              </a:rPr>
              <a:t>https://youtu.be/AwTpsw-ufDA</a:t>
            </a:r>
            <a:endParaRPr/>
          </a:p>
          <a:p>
            <a:pPr indent="-139700" lvl="0" marL="342900" rtl="0" algn="l">
              <a:spcBef>
                <a:spcPts val="640"/>
              </a:spcBef>
              <a:spcAft>
                <a:spcPts val="0"/>
              </a:spcAft>
              <a:buClr>
                <a:schemeClr val="lt1"/>
              </a:buClr>
              <a:buSzPts val="3200"/>
              <a:buNone/>
            </a:pPr>
            <a:r>
              <a:t/>
            </a:r>
            <a:endParaRPr/>
          </a:p>
          <a:p>
            <a:pPr indent="-139700" lvl="0" marL="342900" rtl="0" algn="l">
              <a:spcBef>
                <a:spcPts val="640"/>
              </a:spcBef>
              <a:spcAft>
                <a:spcPts val="0"/>
              </a:spcAft>
              <a:buClr>
                <a:schemeClr val="lt1"/>
              </a:buClr>
              <a:buSzPts val="3200"/>
              <a:buNone/>
            </a:pPr>
            <a:r>
              <a:t/>
            </a:r>
            <a:endParaRPr/>
          </a:p>
          <a:p>
            <a:pPr indent="-139700" lvl="0" marL="342900" rtl="0" algn="l">
              <a:spcBef>
                <a:spcPts val="640"/>
              </a:spcBef>
              <a:spcAft>
                <a:spcPts val="1600"/>
              </a:spcAft>
              <a:buClr>
                <a:schemeClr val="lt1"/>
              </a:buClr>
              <a:buSzPts val="3200"/>
              <a:buNone/>
            </a:pPr>
            <a:r>
              <a:t/>
            </a:r>
            <a:endParaRPr/>
          </a:p>
        </p:txBody>
      </p:sp>
      <p:pic>
        <p:nvPicPr>
          <p:cNvPr id="88" name="Google Shape;88;p17"/>
          <p:cNvPicPr preferRelativeResize="0"/>
          <p:nvPr/>
        </p:nvPicPr>
        <p:blipFill>
          <a:blip r:embed="rId5">
            <a:alphaModFix/>
          </a:blip>
          <a:stretch>
            <a:fillRect/>
          </a:stretch>
        </p:blipFill>
        <p:spPr>
          <a:xfrm>
            <a:off x="5732513" y="205975"/>
            <a:ext cx="3248025" cy="48768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8"/>
          <p:cNvSpPr txBox="1"/>
          <p:nvPr>
            <p:ph type="title"/>
          </p:nvPr>
        </p:nvSpPr>
        <p:spPr>
          <a:xfrm>
            <a:off x="457200" y="205979"/>
            <a:ext cx="8229600" cy="857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SzPts val="4400"/>
              <a:buFont typeface="Arial"/>
              <a:buNone/>
            </a:pPr>
            <a:r>
              <a:rPr lang="en-GB" sz="4000">
                <a:latin typeface="Montserrat"/>
                <a:ea typeface="Montserrat"/>
                <a:cs typeface="Montserrat"/>
                <a:sym typeface="Montserrat"/>
              </a:rPr>
              <a:t>Even more...</a:t>
            </a:r>
            <a:endParaRPr sz="4000">
              <a:latin typeface="Montserrat"/>
              <a:ea typeface="Montserrat"/>
              <a:cs typeface="Montserrat"/>
              <a:sym typeface="Montserrat"/>
            </a:endParaRPr>
          </a:p>
        </p:txBody>
      </p:sp>
      <p:sp>
        <p:nvSpPr>
          <p:cNvPr id="94" name="Google Shape;94;p18"/>
          <p:cNvSpPr txBox="1"/>
          <p:nvPr>
            <p:ph idx="1" type="body"/>
          </p:nvPr>
        </p:nvSpPr>
        <p:spPr>
          <a:xfrm>
            <a:off x="457200" y="1200151"/>
            <a:ext cx="8229600" cy="3394472"/>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lt1"/>
              </a:buClr>
              <a:buSzPts val="3200"/>
              <a:buChar char="●"/>
            </a:pPr>
            <a:r>
              <a:rPr lang="en-GB" u="sng">
                <a:solidFill>
                  <a:schemeClr val="hlink"/>
                </a:solidFill>
                <a:hlinkClick r:id="rId3"/>
              </a:rPr>
              <a:t>https://www.vulture.com/2016/07/stranger-things-film-reference-glossary.html</a:t>
            </a:r>
            <a:endParaRPr/>
          </a:p>
          <a:p>
            <a:pPr indent="-139700" lvl="0" marL="342900" rtl="0" algn="l">
              <a:spcBef>
                <a:spcPts val="640"/>
              </a:spcBef>
              <a:spcAft>
                <a:spcPts val="1600"/>
              </a:spcAft>
              <a:buClr>
                <a:schemeClr val="lt1"/>
              </a:buClr>
              <a:buSzPts val="3200"/>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19"/>
          <p:cNvSpPr txBox="1"/>
          <p:nvPr>
            <p:ph type="title"/>
          </p:nvPr>
        </p:nvSpPr>
        <p:spPr>
          <a:xfrm>
            <a:off x="457200" y="205979"/>
            <a:ext cx="8229600" cy="857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SzPts val="4400"/>
              <a:buFont typeface="Arial"/>
              <a:buNone/>
            </a:pPr>
            <a:r>
              <a:rPr lang="en-GB" sz="4000">
                <a:latin typeface="Montserrat"/>
                <a:ea typeface="Montserrat"/>
                <a:cs typeface="Montserrat"/>
                <a:sym typeface="Montserrat"/>
              </a:rPr>
              <a:t>Why?</a:t>
            </a:r>
            <a:endParaRPr sz="4000">
              <a:latin typeface="Montserrat"/>
              <a:ea typeface="Montserrat"/>
              <a:cs typeface="Montserrat"/>
              <a:sym typeface="Montserrat"/>
            </a:endParaRPr>
          </a:p>
        </p:txBody>
      </p:sp>
      <p:sp>
        <p:nvSpPr>
          <p:cNvPr id="100" name="Google Shape;100;p19"/>
          <p:cNvSpPr txBox="1"/>
          <p:nvPr>
            <p:ph idx="1" type="body"/>
          </p:nvPr>
        </p:nvSpPr>
        <p:spPr>
          <a:xfrm>
            <a:off x="457200" y="1200151"/>
            <a:ext cx="8229600" cy="3394472"/>
          </a:xfrm>
          <a:prstGeom prst="rect">
            <a:avLst/>
          </a:prstGeom>
          <a:noFill/>
          <a:ln>
            <a:noFill/>
          </a:ln>
        </p:spPr>
        <p:txBody>
          <a:bodyPr anchorCtr="0" anchor="t" bIns="45700" lIns="91425" spcFirstLastPara="1" rIns="91425" wrap="square" tIns="45700">
            <a:noAutofit/>
          </a:bodyPr>
          <a:lstStyle/>
          <a:p>
            <a:pPr indent="-463550" lvl="0" marL="342900" rtl="0" algn="l">
              <a:spcBef>
                <a:spcPts val="0"/>
              </a:spcBef>
              <a:spcAft>
                <a:spcPts val="0"/>
              </a:spcAft>
              <a:buClr>
                <a:schemeClr val="lt1"/>
              </a:buClr>
              <a:buSzPts val="5100"/>
              <a:buFont typeface="Comfortaa"/>
              <a:buChar char="●"/>
            </a:pPr>
            <a:r>
              <a:rPr lang="en-GB" sz="3700">
                <a:latin typeface="Comfortaa"/>
                <a:ea typeface="Comfortaa"/>
                <a:cs typeface="Comfortaa"/>
                <a:sym typeface="Comfortaa"/>
              </a:rPr>
              <a:t>Industry</a:t>
            </a:r>
            <a:endParaRPr sz="3700">
              <a:latin typeface="Comfortaa"/>
              <a:ea typeface="Comfortaa"/>
              <a:cs typeface="Comfortaa"/>
              <a:sym typeface="Comfortaa"/>
            </a:endParaRPr>
          </a:p>
          <a:p>
            <a:pPr indent="-463550" lvl="0" marL="342900" rtl="0" algn="l">
              <a:spcBef>
                <a:spcPts val="640"/>
              </a:spcBef>
              <a:spcAft>
                <a:spcPts val="1600"/>
              </a:spcAft>
              <a:buClr>
                <a:schemeClr val="lt1"/>
              </a:buClr>
              <a:buSzPts val="5100"/>
              <a:buFont typeface="Comfortaa"/>
              <a:buChar char="●"/>
            </a:pPr>
            <a:r>
              <a:rPr lang="en-GB" sz="3700">
                <a:latin typeface="Comfortaa"/>
                <a:ea typeface="Comfortaa"/>
                <a:cs typeface="Comfortaa"/>
                <a:sym typeface="Comfortaa"/>
              </a:rPr>
              <a:t>Audience</a:t>
            </a:r>
            <a:endParaRPr sz="3700">
              <a:latin typeface="Comfortaa"/>
              <a:ea typeface="Comfortaa"/>
              <a:cs typeface="Comfortaa"/>
              <a:sym typeface="Comfortaa"/>
            </a:endParaRPr>
          </a:p>
        </p:txBody>
      </p:sp>
      <p:pic>
        <p:nvPicPr>
          <p:cNvPr id="101" name="Google Shape;101;p19"/>
          <p:cNvPicPr preferRelativeResize="0"/>
          <p:nvPr/>
        </p:nvPicPr>
        <p:blipFill>
          <a:blip r:embed="rId3">
            <a:alphaModFix/>
          </a:blip>
          <a:stretch>
            <a:fillRect/>
          </a:stretch>
        </p:blipFill>
        <p:spPr>
          <a:xfrm>
            <a:off x="3660025" y="1200145"/>
            <a:ext cx="5289423" cy="206620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20"/>
          <p:cNvSpPr txBox="1"/>
          <p:nvPr>
            <p:ph type="ctrTitle"/>
          </p:nvPr>
        </p:nvSpPr>
        <p:spPr>
          <a:xfrm>
            <a:off x="311708" y="744575"/>
            <a:ext cx="8520600" cy="20526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SzPts val="4400"/>
              <a:buFont typeface="Arial"/>
              <a:buNone/>
            </a:pPr>
            <a:r>
              <a:rPr lang="en-GB">
                <a:latin typeface="Montserrat"/>
                <a:ea typeface="Montserrat"/>
                <a:cs typeface="Montserrat"/>
                <a:sym typeface="Montserrat"/>
              </a:rPr>
              <a:t>Industry and Audience</a:t>
            </a:r>
            <a:endParaRPr>
              <a:latin typeface="Montserrat"/>
              <a:ea typeface="Montserrat"/>
              <a:cs typeface="Montserrat"/>
              <a:sym typeface="Montserrat"/>
            </a:endParaRPr>
          </a:p>
        </p:txBody>
      </p:sp>
      <p:sp>
        <p:nvSpPr>
          <p:cNvPr id="107" name="Google Shape;107;p20"/>
          <p:cNvSpPr txBox="1"/>
          <p:nvPr>
            <p:ph idx="1" type="subTitle"/>
          </p:nvPr>
        </p:nvSpPr>
        <p:spPr>
          <a:xfrm>
            <a:off x="311700" y="2834125"/>
            <a:ext cx="8520600" cy="7926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lt1"/>
              </a:buClr>
              <a:buSzPts val="3200"/>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21"/>
          <p:cNvSpPr txBox="1"/>
          <p:nvPr>
            <p:ph type="title"/>
          </p:nvPr>
        </p:nvSpPr>
        <p:spPr>
          <a:xfrm>
            <a:off x="457200" y="205979"/>
            <a:ext cx="8229600" cy="857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SzPts val="4400"/>
              <a:buFont typeface="Arial"/>
              <a:buNone/>
            </a:pPr>
            <a:r>
              <a:rPr lang="en-GB">
                <a:latin typeface="Montserrat"/>
                <a:ea typeface="Montserrat"/>
                <a:cs typeface="Montserrat"/>
                <a:sym typeface="Montserrat"/>
              </a:rPr>
              <a:t>Broadcast</a:t>
            </a:r>
            <a:endParaRPr>
              <a:latin typeface="Montserrat"/>
              <a:ea typeface="Montserrat"/>
              <a:cs typeface="Montserrat"/>
              <a:sym typeface="Montserrat"/>
            </a:endParaRPr>
          </a:p>
        </p:txBody>
      </p:sp>
      <p:sp>
        <p:nvSpPr>
          <p:cNvPr id="113" name="Google Shape;113;p21"/>
          <p:cNvSpPr txBox="1"/>
          <p:nvPr>
            <p:ph idx="1" type="body"/>
          </p:nvPr>
        </p:nvSpPr>
        <p:spPr>
          <a:xfrm>
            <a:off x="457200" y="1200151"/>
            <a:ext cx="8229600" cy="3394472"/>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lt1"/>
              </a:buClr>
              <a:buSzPts val="3200"/>
              <a:buFont typeface="Comfortaa"/>
              <a:buChar char="●"/>
            </a:pPr>
            <a:r>
              <a:rPr lang="en-GB">
                <a:latin typeface="Comfortaa"/>
                <a:ea typeface="Comfortaa"/>
                <a:cs typeface="Comfortaa"/>
                <a:sym typeface="Comfortaa"/>
              </a:rPr>
              <a:t>Netflix – 15</a:t>
            </a:r>
            <a:r>
              <a:rPr baseline="30000" lang="en-GB">
                <a:latin typeface="Comfortaa"/>
                <a:ea typeface="Comfortaa"/>
                <a:cs typeface="Comfortaa"/>
                <a:sym typeface="Comfortaa"/>
              </a:rPr>
              <a:t>th</a:t>
            </a:r>
            <a:r>
              <a:rPr lang="en-GB">
                <a:latin typeface="Comfortaa"/>
                <a:ea typeface="Comfortaa"/>
                <a:cs typeface="Comfortaa"/>
                <a:sym typeface="Comfortaa"/>
              </a:rPr>
              <a:t> July 2016</a:t>
            </a:r>
            <a:endParaRPr>
              <a:latin typeface="Comfortaa"/>
              <a:ea typeface="Comfortaa"/>
              <a:cs typeface="Comfortaa"/>
              <a:sym typeface="Comfortaa"/>
            </a:endParaRPr>
          </a:p>
          <a:p>
            <a:pPr indent="-342900" lvl="0" marL="342900" rtl="0" algn="l">
              <a:spcBef>
                <a:spcPts val="640"/>
              </a:spcBef>
              <a:spcAft>
                <a:spcPts val="0"/>
              </a:spcAft>
              <a:buClr>
                <a:schemeClr val="lt1"/>
              </a:buClr>
              <a:buSzPts val="3200"/>
              <a:buFont typeface="Comfortaa"/>
              <a:buChar char="●"/>
            </a:pPr>
            <a:r>
              <a:rPr lang="en-GB">
                <a:latin typeface="Comfortaa"/>
                <a:ea typeface="Comfortaa"/>
                <a:cs typeface="Comfortaa"/>
                <a:sym typeface="Comfortaa"/>
              </a:rPr>
              <a:t>8 episodes (not the norm for US TV drama)</a:t>
            </a:r>
            <a:endParaRPr>
              <a:latin typeface="Comfortaa"/>
              <a:ea typeface="Comfortaa"/>
              <a:cs typeface="Comfortaa"/>
              <a:sym typeface="Comfortaa"/>
            </a:endParaRPr>
          </a:p>
          <a:p>
            <a:pPr indent="-342900" lvl="0" marL="342900" rtl="0" algn="l">
              <a:spcBef>
                <a:spcPts val="640"/>
              </a:spcBef>
              <a:spcAft>
                <a:spcPts val="1600"/>
              </a:spcAft>
              <a:buClr>
                <a:schemeClr val="lt1"/>
              </a:buClr>
              <a:buSzPts val="3200"/>
              <a:buFont typeface="Comfortaa"/>
              <a:buChar char="●"/>
            </a:pPr>
            <a:r>
              <a:rPr lang="en-GB">
                <a:latin typeface="Comfortaa"/>
                <a:ea typeface="Comfortaa"/>
                <a:cs typeface="Comfortaa"/>
                <a:sym typeface="Comfortaa"/>
              </a:rPr>
              <a:t>Written and directed by Matt and Ross Duffer (The Duffer Brothers)</a:t>
            </a:r>
            <a:endParaRPr>
              <a:latin typeface="Comfortaa"/>
              <a:ea typeface="Comfortaa"/>
              <a:cs typeface="Comfortaa"/>
              <a:sym typeface="Comfortaa"/>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22"/>
          <p:cNvSpPr txBox="1"/>
          <p:nvPr>
            <p:ph type="title"/>
          </p:nvPr>
        </p:nvSpPr>
        <p:spPr>
          <a:xfrm>
            <a:off x="457200" y="205979"/>
            <a:ext cx="8229600" cy="857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SzPts val="4400"/>
              <a:buFont typeface="Arial"/>
              <a:buNone/>
            </a:pPr>
            <a:r>
              <a:rPr lang="en-GB"/>
              <a:t>The Duffer Brothers</a:t>
            </a:r>
            <a:endParaRPr/>
          </a:p>
        </p:txBody>
      </p:sp>
      <p:sp>
        <p:nvSpPr>
          <p:cNvPr id="119" name="Google Shape;119;p22"/>
          <p:cNvSpPr txBox="1"/>
          <p:nvPr>
            <p:ph idx="1" type="body"/>
          </p:nvPr>
        </p:nvSpPr>
        <p:spPr>
          <a:xfrm>
            <a:off x="467544" y="1059582"/>
            <a:ext cx="4038600" cy="3384376"/>
          </a:xfrm>
          <a:prstGeom prst="rect">
            <a:avLst/>
          </a:prstGeom>
          <a:noFill/>
          <a:ln>
            <a:noFill/>
          </a:ln>
        </p:spPr>
        <p:txBody>
          <a:bodyPr anchorCtr="0" anchor="t" bIns="45700" lIns="91425" spcFirstLastPara="1" rIns="91425" wrap="square" tIns="45700">
            <a:noAutofit/>
          </a:bodyPr>
          <a:lstStyle/>
          <a:p>
            <a:pPr indent="-342900" lvl="0" marL="342900" rtl="0" algn="l">
              <a:lnSpc>
                <a:spcPct val="90000"/>
              </a:lnSpc>
              <a:spcBef>
                <a:spcPts val="0"/>
              </a:spcBef>
              <a:spcAft>
                <a:spcPts val="0"/>
              </a:spcAft>
              <a:buClr>
                <a:schemeClr val="lt1"/>
              </a:buClr>
              <a:buSzPts val="2590"/>
              <a:buChar char="●"/>
            </a:pPr>
            <a:r>
              <a:rPr lang="en-GB" sz="2590"/>
              <a:t>Hidden (2015) film</a:t>
            </a:r>
            <a:endParaRPr/>
          </a:p>
          <a:p>
            <a:pPr indent="-342900" lvl="0" marL="342900" rtl="0" algn="l">
              <a:lnSpc>
                <a:spcPct val="90000"/>
              </a:lnSpc>
              <a:spcBef>
                <a:spcPts val="518"/>
              </a:spcBef>
              <a:spcAft>
                <a:spcPts val="0"/>
              </a:spcAft>
              <a:buClr>
                <a:schemeClr val="lt1"/>
              </a:buClr>
              <a:buSzPts val="2590"/>
              <a:buChar char="●"/>
            </a:pPr>
            <a:r>
              <a:rPr lang="en-GB" sz="2590" u="sng">
                <a:solidFill>
                  <a:schemeClr val="hlink"/>
                </a:solidFill>
                <a:hlinkClick r:id="rId3"/>
              </a:rPr>
              <a:t>https://www.youtube.com/watch?v=e5HvOjois-E</a:t>
            </a:r>
            <a:endParaRPr sz="2590"/>
          </a:p>
          <a:p>
            <a:pPr indent="-342900" lvl="0" marL="342900" rtl="0" algn="l">
              <a:lnSpc>
                <a:spcPct val="90000"/>
              </a:lnSpc>
              <a:spcBef>
                <a:spcPts val="518"/>
              </a:spcBef>
              <a:spcAft>
                <a:spcPts val="0"/>
              </a:spcAft>
              <a:buClr>
                <a:schemeClr val="lt1"/>
              </a:buClr>
              <a:buSzPts val="2590"/>
              <a:buChar char="●"/>
            </a:pPr>
            <a:r>
              <a:rPr lang="en-GB" sz="2590"/>
              <a:t>Wayward Pines (2015) TV – M. Night Shyamalan</a:t>
            </a:r>
            <a:endParaRPr sz="2590"/>
          </a:p>
          <a:p>
            <a:pPr indent="-342900" lvl="0" marL="342900" rtl="0" algn="l">
              <a:lnSpc>
                <a:spcPct val="90000"/>
              </a:lnSpc>
              <a:spcBef>
                <a:spcPts val="518"/>
              </a:spcBef>
              <a:spcAft>
                <a:spcPts val="1600"/>
              </a:spcAft>
              <a:buClr>
                <a:schemeClr val="lt1"/>
              </a:buClr>
              <a:buSzPts val="2590"/>
              <a:buChar char="●"/>
            </a:pPr>
            <a:r>
              <a:rPr lang="en-GB" sz="2590" u="sng">
                <a:solidFill>
                  <a:schemeClr val="hlink"/>
                </a:solidFill>
                <a:hlinkClick r:id="rId4"/>
              </a:rPr>
              <a:t>https://www.youtube.com/watch?v=RsQ9Fl0VCkk</a:t>
            </a:r>
            <a:endParaRPr sz="2590"/>
          </a:p>
        </p:txBody>
      </p:sp>
      <p:pic>
        <p:nvPicPr>
          <p:cNvPr id="120" name="Google Shape;120;p22"/>
          <p:cNvPicPr preferRelativeResize="0"/>
          <p:nvPr>
            <p:ph idx="2" type="body"/>
          </p:nvPr>
        </p:nvPicPr>
        <p:blipFill rotWithShape="1">
          <a:blip r:embed="rId5">
            <a:alphaModFix/>
          </a:blip>
          <a:srcRect b="0" l="0" r="0" t="0"/>
          <a:stretch/>
        </p:blipFill>
        <p:spPr>
          <a:xfrm>
            <a:off x="6876256" y="1059582"/>
            <a:ext cx="1801276" cy="2546350"/>
          </a:xfrm>
          <a:prstGeom prst="rect">
            <a:avLst/>
          </a:prstGeom>
          <a:noFill/>
          <a:ln>
            <a:noFill/>
          </a:ln>
        </p:spPr>
      </p:pic>
      <p:pic>
        <p:nvPicPr>
          <p:cNvPr id="121" name="Google Shape;121;p22"/>
          <p:cNvPicPr preferRelativeResize="0"/>
          <p:nvPr/>
        </p:nvPicPr>
        <p:blipFill rotWithShape="1">
          <a:blip r:embed="rId6">
            <a:alphaModFix/>
          </a:blip>
          <a:srcRect b="0" l="0" r="0" t="0"/>
          <a:stretch/>
        </p:blipFill>
        <p:spPr>
          <a:xfrm>
            <a:off x="5148064" y="2211710"/>
            <a:ext cx="1666168" cy="246759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23"/>
          <p:cNvSpPr txBox="1"/>
          <p:nvPr>
            <p:ph type="title"/>
          </p:nvPr>
        </p:nvSpPr>
        <p:spPr>
          <a:xfrm>
            <a:off x="457200" y="205976"/>
            <a:ext cx="8229600" cy="69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SzPts val="4400"/>
              <a:buFont typeface="Arial"/>
              <a:buNone/>
            </a:pPr>
            <a:r>
              <a:rPr lang="en-GB"/>
              <a:t>The idea - Project MKUltra</a:t>
            </a:r>
            <a:endParaRPr/>
          </a:p>
        </p:txBody>
      </p:sp>
      <p:sp>
        <p:nvSpPr>
          <p:cNvPr id="127" name="Google Shape;127;p23"/>
          <p:cNvSpPr txBox="1"/>
          <p:nvPr>
            <p:ph idx="1" type="body"/>
          </p:nvPr>
        </p:nvSpPr>
        <p:spPr>
          <a:xfrm>
            <a:off x="467550" y="799000"/>
            <a:ext cx="8229600" cy="35832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lt1"/>
              </a:buClr>
              <a:buSzPts val="1400"/>
              <a:buNone/>
            </a:pPr>
            <a:r>
              <a:rPr b="1" lang="en-GB" sz="1300"/>
              <a:t>Project MKUltra</a:t>
            </a:r>
            <a:r>
              <a:rPr lang="en-GB" sz="1300"/>
              <a:t> (or </a:t>
            </a:r>
            <a:r>
              <a:rPr b="1" lang="en-GB" sz="1300"/>
              <a:t>MK-Ultra</a:t>
            </a:r>
            <a:r>
              <a:rPr lang="en-GB" sz="1300"/>
              <a:t>), also called the </a:t>
            </a:r>
            <a:r>
              <a:rPr b="1" lang="en-GB" sz="1300"/>
              <a:t>CIA mind control program</a:t>
            </a:r>
            <a:r>
              <a:rPr lang="en-GB" sz="1300"/>
              <a:t>, is the code name given to a program of experiments on human subjects that were designed and undertaken by the U.S. Central Intelligence Agency—and which were, at times, illegal. Experiments on humans were intended to identify and develop drugs and procedures to be used in interrogations in order to weaken the individual and force confessions through mind control. The project was organized through the Office of Scientific Intelligence of the CIA and coordinated with the United States Army Biological Warfare Laboratories.</a:t>
            </a:r>
            <a:r>
              <a:rPr baseline="30000" lang="en-GB" sz="1300"/>
              <a:t> </a:t>
            </a:r>
            <a:r>
              <a:rPr lang="en-GB" sz="1300"/>
              <a:t>Code names for drugs-related experiments were Project Bluebird and Project Artichoke.</a:t>
            </a:r>
            <a:endParaRPr sz="1300"/>
          </a:p>
          <a:p>
            <a:pPr indent="0" lvl="0" marL="0" rtl="0" algn="l">
              <a:spcBef>
                <a:spcPts val="280"/>
              </a:spcBef>
              <a:spcAft>
                <a:spcPts val="0"/>
              </a:spcAft>
              <a:buClr>
                <a:schemeClr val="lt1"/>
              </a:buClr>
              <a:buSzPts val="1400"/>
              <a:buNone/>
            </a:pPr>
            <a:r>
              <a:rPr lang="en-GB" sz="1300"/>
              <a:t>The operation was officially sanctioned in 1953, was reduced in scope in 1964, further curtailed in 1967, and recorded to be halted in 1973. The program engaged in many illegal activities,</a:t>
            </a:r>
            <a:r>
              <a:rPr baseline="30000" lang="en-GB" sz="1300"/>
              <a:t> </a:t>
            </a:r>
            <a:r>
              <a:rPr lang="en-GB" sz="1300"/>
              <a:t>including the use of U.S. and Canadian citizens as its unwitting test subjects, which led to controversy regarding its legitimacy. MKUltra used numerous methods to manipulate people's mental states and alter brain functions, including the surreptitious administration of high doses of psychoactive drugs (especially LSD) and other chemicals, electroshocks,</a:t>
            </a:r>
            <a:r>
              <a:rPr baseline="30000" lang="en-GB" sz="1300"/>
              <a:t> </a:t>
            </a:r>
            <a:r>
              <a:rPr lang="en-GB" sz="1300"/>
              <a:t>hypnosis, sensory deprivation, isolation, verbal and sexual abuse, as well as other forms of torture.</a:t>
            </a:r>
            <a:endParaRPr sz="1300"/>
          </a:p>
          <a:p>
            <a:pPr indent="0" lvl="0" marL="0" rtl="0" algn="l">
              <a:spcBef>
                <a:spcPts val="280"/>
              </a:spcBef>
              <a:spcAft>
                <a:spcPts val="1600"/>
              </a:spcAft>
              <a:buClr>
                <a:schemeClr val="lt1"/>
              </a:buClr>
              <a:buSzPts val="1400"/>
              <a:buNone/>
            </a:pPr>
            <a:r>
              <a:rPr lang="en-GB" sz="1300"/>
              <a:t>The scope of Project MKUltra was broad with research undertaken at 80 institutions, including colleges and universities, hospitals, prisons, and pharmaceutical companies.</a:t>
            </a:r>
            <a:r>
              <a:rPr baseline="30000" lang="en-GB" sz="1300"/>
              <a:t> </a:t>
            </a:r>
            <a:r>
              <a:rPr lang="en-GB" sz="1300"/>
              <a:t>The CIA operated through these institutions using front organizations, although sometimes top officials at these institutions were aware of the CIA's involvement.</a:t>
            </a:r>
            <a:endParaRPr sz="17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4"/>
          <p:cNvSpPr txBox="1"/>
          <p:nvPr>
            <p:ph type="title"/>
          </p:nvPr>
        </p:nvSpPr>
        <p:spPr>
          <a:xfrm>
            <a:off x="457200" y="205979"/>
            <a:ext cx="8229600" cy="857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SzPts val="4400"/>
              <a:buFont typeface="Arial"/>
              <a:buNone/>
            </a:pPr>
            <a:r>
              <a:rPr lang="en-GB"/>
              <a:t>Production and Distribution</a:t>
            </a:r>
            <a:endParaRPr/>
          </a:p>
        </p:txBody>
      </p:sp>
      <p:sp>
        <p:nvSpPr>
          <p:cNvPr id="133" name="Google Shape;133;p24"/>
          <p:cNvSpPr txBox="1"/>
          <p:nvPr>
            <p:ph idx="1" type="body"/>
          </p:nvPr>
        </p:nvSpPr>
        <p:spPr>
          <a:xfrm>
            <a:off x="457200" y="1200151"/>
            <a:ext cx="8229600" cy="3394472"/>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lt1"/>
              </a:buClr>
              <a:buSzPts val="3200"/>
              <a:buChar char="●"/>
            </a:pPr>
            <a:r>
              <a:rPr lang="en-GB"/>
              <a:t>Produced by 21 Laps</a:t>
            </a:r>
            <a:endParaRPr/>
          </a:p>
          <a:p>
            <a:pPr indent="-342900" lvl="0" marL="342900" rtl="0" algn="l">
              <a:spcBef>
                <a:spcPts val="640"/>
              </a:spcBef>
              <a:spcAft>
                <a:spcPts val="0"/>
              </a:spcAft>
              <a:buClr>
                <a:schemeClr val="lt1"/>
              </a:buClr>
              <a:buSzPts val="3200"/>
              <a:buChar char="●"/>
            </a:pPr>
            <a:r>
              <a:rPr lang="en-GB"/>
              <a:t>Commissioned and paid for by Netflix, and exclusively distributed by them.</a:t>
            </a:r>
            <a:endParaRPr/>
          </a:p>
          <a:p>
            <a:pPr indent="-342900" lvl="0" marL="342900" rtl="0" algn="l">
              <a:spcBef>
                <a:spcPts val="640"/>
              </a:spcBef>
              <a:spcAft>
                <a:spcPts val="0"/>
              </a:spcAft>
              <a:buClr>
                <a:schemeClr val="lt1"/>
              </a:buClr>
              <a:buSzPts val="3200"/>
              <a:buChar char="●"/>
            </a:pPr>
            <a:r>
              <a:rPr lang="en-GB"/>
              <a:t>Ranked the most popular digital series in the US, after only a week of release.</a:t>
            </a:r>
            <a:endParaRPr/>
          </a:p>
          <a:p>
            <a:pPr indent="-342900" lvl="0" marL="342900" rtl="0" algn="l">
              <a:spcBef>
                <a:spcPts val="640"/>
              </a:spcBef>
              <a:spcAft>
                <a:spcPts val="1600"/>
              </a:spcAft>
              <a:buClr>
                <a:schemeClr val="lt1"/>
              </a:buClr>
              <a:buSzPts val="3200"/>
              <a:buChar char="●"/>
            </a:pPr>
            <a:r>
              <a:rPr lang="en-GB"/>
              <a:t>Binge-ability and storytelling time.</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25"/>
          <p:cNvSpPr txBox="1"/>
          <p:nvPr>
            <p:ph type="title"/>
          </p:nvPr>
        </p:nvSpPr>
        <p:spPr>
          <a:xfrm>
            <a:off x="457200" y="205979"/>
            <a:ext cx="8229600" cy="857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SzPts val="4400"/>
              <a:buFont typeface="Arial"/>
              <a:buNone/>
            </a:pPr>
            <a:r>
              <a:rPr lang="en-GB"/>
              <a:t>Budgets</a:t>
            </a:r>
            <a:endParaRPr/>
          </a:p>
        </p:txBody>
      </p:sp>
      <p:sp>
        <p:nvSpPr>
          <p:cNvPr id="139" name="Google Shape;139;p25"/>
          <p:cNvSpPr txBox="1"/>
          <p:nvPr>
            <p:ph idx="1" type="body"/>
          </p:nvPr>
        </p:nvSpPr>
        <p:spPr>
          <a:xfrm>
            <a:off x="457200" y="1200151"/>
            <a:ext cx="8229600" cy="3394472"/>
          </a:xfrm>
          <a:prstGeom prst="rect">
            <a:avLst/>
          </a:prstGeom>
          <a:noFill/>
          <a:ln>
            <a:noFill/>
          </a:ln>
        </p:spPr>
        <p:txBody>
          <a:bodyPr anchorCtr="0" anchor="t" bIns="45700" lIns="91425" spcFirstLastPara="1" rIns="91425" wrap="square" tIns="45700">
            <a:noAutofit/>
          </a:bodyPr>
          <a:lstStyle/>
          <a:p>
            <a:pPr indent="-342900" lvl="0" marL="342900" rtl="0" algn="l">
              <a:lnSpc>
                <a:spcPct val="80000"/>
              </a:lnSpc>
              <a:spcBef>
                <a:spcPts val="0"/>
              </a:spcBef>
              <a:spcAft>
                <a:spcPts val="0"/>
              </a:spcAft>
              <a:buClr>
                <a:schemeClr val="lt1"/>
              </a:buClr>
              <a:buSzPts val="2720"/>
              <a:buChar char="●"/>
            </a:pPr>
            <a:r>
              <a:rPr lang="en-GB" sz="2720" u="sng">
                <a:solidFill>
                  <a:schemeClr val="hlink"/>
                </a:solidFill>
                <a:hlinkClick r:id="rId3"/>
              </a:rPr>
              <a:t>https://variety.com/2017/tv/news/tv-series-budgets-costs-rising-peak-tv-1202570158/</a:t>
            </a:r>
            <a:endParaRPr sz="2720"/>
          </a:p>
          <a:p>
            <a:pPr indent="0" lvl="0" marL="0" rtl="0" algn="l">
              <a:lnSpc>
                <a:spcPct val="80000"/>
              </a:lnSpc>
              <a:spcBef>
                <a:spcPts val="544"/>
              </a:spcBef>
              <a:spcAft>
                <a:spcPts val="0"/>
              </a:spcAft>
              <a:buClr>
                <a:schemeClr val="lt1"/>
              </a:buClr>
              <a:buSzPts val="2720"/>
              <a:buNone/>
            </a:pPr>
            <a:r>
              <a:rPr i="1" lang="en-GB" sz="2720"/>
              <a:t>‘The first season of its supernatural sensation “Stranger Things” was shot to look like a 1980s Steven Spielberg movie and came with a price tag of $6 million an episode for season one, rising to $8 million in season two. Netflix’s sumptuous period drama “The Crown” cost an estimated $10 million an episode.’</a:t>
            </a:r>
            <a:endParaRPr/>
          </a:p>
          <a:p>
            <a:pPr indent="-342900" lvl="0" marL="342900" rtl="0" algn="l">
              <a:lnSpc>
                <a:spcPct val="80000"/>
              </a:lnSpc>
              <a:spcBef>
                <a:spcPts val="544"/>
              </a:spcBef>
              <a:spcAft>
                <a:spcPts val="0"/>
              </a:spcAft>
              <a:buClr>
                <a:srgbClr val="FFFFFF"/>
              </a:buClr>
              <a:buSzPts val="2720"/>
              <a:buChar char="●"/>
            </a:pPr>
            <a:r>
              <a:rPr lang="en-GB" sz="2720" u="sng">
                <a:solidFill>
                  <a:srgbClr val="FFFFFF"/>
                </a:solidFill>
                <a:latin typeface="Arial"/>
                <a:ea typeface="Arial"/>
                <a:cs typeface="Arial"/>
                <a:sym typeface="Arial"/>
                <a:hlinkClick r:id="rId4">
                  <a:extLst>
                    <a:ext uri="{A12FA001-AC4F-418D-AE19-62706E023703}">
                      <ahyp:hlinkClr val="tx"/>
                    </a:ext>
                  </a:extLst>
                </a:hlinkClick>
              </a:rPr>
              <a:t>https://youtu.be/xkIdAA7zto4</a:t>
            </a:r>
            <a:endParaRPr i="1" sz="2720"/>
          </a:p>
          <a:p>
            <a:pPr indent="0" lvl="0" marL="0" rtl="0" algn="l">
              <a:lnSpc>
                <a:spcPct val="80000"/>
              </a:lnSpc>
              <a:spcBef>
                <a:spcPts val="544"/>
              </a:spcBef>
              <a:spcAft>
                <a:spcPts val="1600"/>
              </a:spcAft>
              <a:buClr>
                <a:schemeClr val="lt1"/>
              </a:buClr>
              <a:buSzPts val="2720"/>
              <a:buNone/>
            </a:pPr>
            <a:r>
              <a:t/>
            </a:r>
            <a:endParaRPr i="1" sz="272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6"/>
          <p:cNvSpPr txBox="1"/>
          <p:nvPr>
            <p:ph type="title"/>
          </p:nvPr>
        </p:nvSpPr>
        <p:spPr>
          <a:xfrm>
            <a:off x="457200" y="205979"/>
            <a:ext cx="8229600" cy="857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SzPts val="4400"/>
              <a:buFont typeface="Arial"/>
              <a:buNone/>
            </a:pPr>
            <a:r>
              <a:rPr lang="en-GB"/>
              <a:t>Audiences</a:t>
            </a:r>
            <a:endParaRPr/>
          </a:p>
        </p:txBody>
      </p:sp>
      <p:sp>
        <p:nvSpPr>
          <p:cNvPr id="146" name="Google Shape;146;p26"/>
          <p:cNvSpPr txBox="1"/>
          <p:nvPr>
            <p:ph idx="1" type="body"/>
          </p:nvPr>
        </p:nvSpPr>
        <p:spPr>
          <a:xfrm>
            <a:off x="457200" y="1200151"/>
            <a:ext cx="8229600" cy="3394472"/>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lt1"/>
              </a:buClr>
              <a:buSzPts val="3200"/>
              <a:buChar char="●"/>
            </a:pPr>
            <a:r>
              <a:rPr lang="en-GB"/>
              <a:t>How many different audience groups could enjoy Stranger Things and why?</a:t>
            </a:r>
            <a:endParaRPr/>
          </a:p>
          <a:p>
            <a:pPr indent="-285750" lvl="1" marL="742950" rtl="0" algn="l">
              <a:spcBef>
                <a:spcPts val="560"/>
              </a:spcBef>
              <a:spcAft>
                <a:spcPts val="0"/>
              </a:spcAft>
              <a:buClr>
                <a:schemeClr val="lt1"/>
              </a:buClr>
              <a:buSzPts val="2800"/>
              <a:buChar char="○"/>
            </a:pPr>
            <a:r>
              <a:rPr lang="en-GB"/>
              <a:t>Primary/secondary</a:t>
            </a:r>
            <a:endParaRPr/>
          </a:p>
          <a:p>
            <a:pPr indent="-285750" lvl="1" marL="742950" rtl="0" algn="l">
              <a:spcBef>
                <a:spcPts val="560"/>
              </a:spcBef>
              <a:spcAft>
                <a:spcPts val="0"/>
              </a:spcAft>
              <a:buClr>
                <a:schemeClr val="lt1"/>
              </a:buClr>
              <a:buSzPts val="2800"/>
              <a:buChar char="○"/>
            </a:pPr>
            <a:r>
              <a:rPr lang="en-GB"/>
              <a:t>Demographics</a:t>
            </a:r>
            <a:endParaRPr/>
          </a:p>
          <a:p>
            <a:pPr indent="-285750" lvl="1" marL="742950" rtl="0" algn="l">
              <a:spcBef>
                <a:spcPts val="560"/>
              </a:spcBef>
              <a:spcAft>
                <a:spcPts val="0"/>
              </a:spcAft>
              <a:buClr>
                <a:schemeClr val="lt1"/>
              </a:buClr>
              <a:buSzPts val="2800"/>
              <a:buChar char="○"/>
            </a:pPr>
            <a:r>
              <a:rPr lang="en-GB"/>
              <a:t>Psychographic</a:t>
            </a:r>
            <a:endParaRPr/>
          </a:p>
          <a:p>
            <a:pPr indent="-285750" lvl="1" marL="742950" rtl="0" algn="l">
              <a:spcBef>
                <a:spcPts val="560"/>
              </a:spcBef>
              <a:spcAft>
                <a:spcPts val="1600"/>
              </a:spcAft>
              <a:buClr>
                <a:schemeClr val="lt1"/>
              </a:buClr>
              <a:buSzPts val="2800"/>
              <a:buChar char="○"/>
            </a:pPr>
            <a:r>
              <a:rPr lang="en-GB"/>
              <a:t>Uses and gratifications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27"/>
          <p:cNvSpPr txBox="1"/>
          <p:nvPr>
            <p:ph type="title"/>
          </p:nvPr>
        </p:nvSpPr>
        <p:spPr>
          <a:xfrm>
            <a:off x="457200" y="205979"/>
            <a:ext cx="8229600" cy="857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SzPts val="4400"/>
              <a:buFont typeface="Arial"/>
              <a:buNone/>
            </a:pPr>
            <a:r>
              <a:rPr lang="en-GB"/>
              <a:t>Marketing</a:t>
            </a:r>
            <a:endParaRPr/>
          </a:p>
        </p:txBody>
      </p:sp>
      <p:sp>
        <p:nvSpPr>
          <p:cNvPr id="152" name="Google Shape;152;p27"/>
          <p:cNvSpPr txBox="1"/>
          <p:nvPr>
            <p:ph idx="1" type="body"/>
          </p:nvPr>
        </p:nvSpPr>
        <p:spPr>
          <a:xfrm>
            <a:off x="457200" y="1200151"/>
            <a:ext cx="8229600" cy="3394472"/>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lt1"/>
              </a:buClr>
              <a:buSzPts val="3200"/>
              <a:buChar char="●"/>
            </a:pPr>
            <a:r>
              <a:rPr lang="en-GB"/>
              <a:t>Twitch tie in – Haunted Basement</a:t>
            </a:r>
            <a:endParaRPr/>
          </a:p>
          <a:p>
            <a:pPr indent="-342900" lvl="0" marL="342900" rtl="0" algn="l">
              <a:spcBef>
                <a:spcPts val="640"/>
              </a:spcBef>
              <a:spcAft>
                <a:spcPts val="0"/>
              </a:spcAft>
              <a:buClr>
                <a:schemeClr val="lt1"/>
              </a:buClr>
              <a:buSzPts val="3200"/>
              <a:buChar char="●"/>
            </a:pPr>
            <a:r>
              <a:rPr lang="en-GB"/>
              <a:t>Cinematic trailer - </a:t>
            </a:r>
            <a:r>
              <a:rPr lang="en-GB" u="sng">
                <a:solidFill>
                  <a:schemeClr val="hlink"/>
                </a:solidFill>
                <a:hlinkClick r:id="rId3"/>
              </a:rPr>
              <a:t>https://www.youtube.com/watch?v=mnd7sFt5c3A</a:t>
            </a:r>
            <a:r>
              <a:rPr lang="en-GB"/>
              <a:t> </a:t>
            </a:r>
            <a:endParaRPr/>
          </a:p>
          <a:p>
            <a:pPr indent="-342900" lvl="0" marL="342900" rtl="0" algn="l">
              <a:spcBef>
                <a:spcPts val="640"/>
              </a:spcBef>
              <a:spcAft>
                <a:spcPts val="0"/>
              </a:spcAft>
              <a:buClr>
                <a:schemeClr val="lt1"/>
              </a:buClr>
              <a:buSzPts val="3200"/>
              <a:buChar char="●"/>
            </a:pPr>
            <a:r>
              <a:rPr lang="en-GB"/>
              <a:t>VR - </a:t>
            </a:r>
            <a:r>
              <a:rPr lang="en-GB" u="sng">
                <a:solidFill>
                  <a:schemeClr val="hlink"/>
                </a:solidFill>
                <a:hlinkClick r:id="rId4"/>
              </a:rPr>
              <a:t>https://startvr.co/stranger-things-vr/</a:t>
            </a:r>
            <a:endParaRPr/>
          </a:p>
          <a:p>
            <a:pPr indent="-254000" lvl="0" marL="342900" rtl="0" algn="l">
              <a:spcBef>
                <a:spcPts val="1600"/>
              </a:spcBef>
              <a:spcAft>
                <a:spcPts val="1600"/>
              </a:spcAft>
              <a:buSzPts val="1800"/>
              <a:buChar char="●"/>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28"/>
          <p:cNvSpPr txBox="1"/>
          <p:nvPr>
            <p:ph type="title"/>
          </p:nvPr>
        </p:nvSpPr>
        <p:spPr>
          <a:xfrm>
            <a:off x="457200" y="205979"/>
            <a:ext cx="8229600" cy="857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SzPts val="4400"/>
              <a:buFont typeface="Arial"/>
              <a:buNone/>
            </a:pPr>
            <a:r>
              <a:rPr lang="en-GB"/>
              <a:t>Marketing – Social Media</a:t>
            </a:r>
            <a:endParaRPr/>
          </a:p>
        </p:txBody>
      </p:sp>
      <p:sp>
        <p:nvSpPr>
          <p:cNvPr id="158" name="Google Shape;158;p28"/>
          <p:cNvSpPr txBox="1"/>
          <p:nvPr>
            <p:ph idx="1" type="body"/>
          </p:nvPr>
        </p:nvSpPr>
        <p:spPr>
          <a:xfrm>
            <a:off x="467544" y="1347614"/>
            <a:ext cx="4038600" cy="3384376"/>
          </a:xfrm>
          <a:prstGeom prst="rect">
            <a:avLst/>
          </a:prstGeom>
          <a:noFill/>
          <a:ln>
            <a:noFill/>
          </a:ln>
        </p:spPr>
        <p:txBody>
          <a:bodyPr anchorCtr="0" anchor="t" bIns="45700" lIns="91425" spcFirstLastPara="1" rIns="91425" wrap="square" tIns="45700">
            <a:noAutofit/>
          </a:bodyPr>
          <a:lstStyle/>
          <a:p>
            <a:pPr indent="-342900" lvl="0" marL="342900" rtl="0" algn="l">
              <a:lnSpc>
                <a:spcPct val="90000"/>
              </a:lnSpc>
              <a:spcBef>
                <a:spcPts val="0"/>
              </a:spcBef>
              <a:spcAft>
                <a:spcPts val="0"/>
              </a:spcAft>
              <a:buClr>
                <a:schemeClr val="lt1"/>
              </a:buClr>
              <a:buSzPts val="2380"/>
              <a:buChar char="●"/>
            </a:pPr>
            <a:r>
              <a:rPr lang="en-GB" sz="2380" u="sng">
                <a:solidFill>
                  <a:schemeClr val="hlink"/>
                </a:solidFill>
                <a:hlinkClick r:id="rId3"/>
              </a:rPr>
              <a:t>https://www.facebook.com/StrangerThingsTV/</a:t>
            </a:r>
            <a:endParaRPr sz="2380"/>
          </a:p>
          <a:p>
            <a:pPr indent="-342900" lvl="0" marL="342900" rtl="0" algn="l">
              <a:lnSpc>
                <a:spcPct val="90000"/>
              </a:lnSpc>
              <a:spcBef>
                <a:spcPts val="476"/>
              </a:spcBef>
              <a:spcAft>
                <a:spcPts val="0"/>
              </a:spcAft>
              <a:buClr>
                <a:schemeClr val="lt1"/>
              </a:buClr>
              <a:buSzPts val="2380"/>
              <a:buChar char="●"/>
            </a:pPr>
            <a:r>
              <a:rPr lang="en-GB" sz="2380" u="sng">
                <a:solidFill>
                  <a:schemeClr val="hlink"/>
                </a:solidFill>
                <a:hlinkClick r:id="rId4"/>
              </a:rPr>
              <a:t>https://twitter.com/Stranger_Things</a:t>
            </a:r>
            <a:endParaRPr sz="2380"/>
          </a:p>
          <a:p>
            <a:pPr indent="-342900" lvl="0" marL="342900" rtl="0" algn="l">
              <a:lnSpc>
                <a:spcPct val="90000"/>
              </a:lnSpc>
              <a:spcBef>
                <a:spcPts val="476"/>
              </a:spcBef>
              <a:spcAft>
                <a:spcPts val="0"/>
              </a:spcAft>
              <a:buClr>
                <a:schemeClr val="lt1"/>
              </a:buClr>
              <a:buSzPts val="2380"/>
              <a:buChar char="●"/>
            </a:pPr>
            <a:r>
              <a:rPr lang="en-GB" sz="2380" u="sng">
                <a:solidFill>
                  <a:schemeClr val="hlink"/>
                </a:solidFill>
                <a:hlinkClick r:id="rId5"/>
              </a:rPr>
              <a:t>https://www.youtube.com/channel/UChmpTxQ0Gp8KEJKsqzeg9Lg</a:t>
            </a:r>
            <a:endParaRPr sz="2380"/>
          </a:p>
          <a:p>
            <a:pPr indent="-342900" lvl="0" marL="342900" rtl="0" algn="l">
              <a:lnSpc>
                <a:spcPct val="90000"/>
              </a:lnSpc>
              <a:spcBef>
                <a:spcPts val="476"/>
              </a:spcBef>
              <a:spcAft>
                <a:spcPts val="0"/>
              </a:spcAft>
              <a:buClr>
                <a:schemeClr val="lt1"/>
              </a:buClr>
              <a:buSzPts val="2380"/>
              <a:buChar char="●"/>
            </a:pPr>
            <a:r>
              <a:rPr lang="en-GB" sz="2380" u="sng">
                <a:solidFill>
                  <a:schemeClr val="hlink"/>
                </a:solidFill>
                <a:hlinkClick r:id="rId6"/>
              </a:rPr>
              <a:t>https://www.instagram.com/strangerthingstv/?hl=en</a:t>
            </a:r>
            <a:endParaRPr sz="2380"/>
          </a:p>
          <a:p>
            <a:pPr indent="-191770" lvl="0" marL="342900" rtl="0" algn="l">
              <a:lnSpc>
                <a:spcPct val="90000"/>
              </a:lnSpc>
              <a:spcBef>
                <a:spcPts val="476"/>
              </a:spcBef>
              <a:spcAft>
                <a:spcPts val="0"/>
              </a:spcAft>
              <a:buClr>
                <a:schemeClr val="lt1"/>
              </a:buClr>
              <a:buSzPts val="2380"/>
              <a:buNone/>
            </a:pPr>
            <a:r>
              <a:t/>
            </a:r>
            <a:endParaRPr sz="2380"/>
          </a:p>
          <a:p>
            <a:pPr indent="-191770" lvl="0" marL="342900" rtl="0" algn="l">
              <a:lnSpc>
                <a:spcPct val="90000"/>
              </a:lnSpc>
              <a:spcBef>
                <a:spcPts val="476"/>
              </a:spcBef>
              <a:spcAft>
                <a:spcPts val="1600"/>
              </a:spcAft>
              <a:buClr>
                <a:schemeClr val="lt1"/>
              </a:buClr>
              <a:buSzPts val="2380"/>
              <a:buNone/>
            </a:pPr>
            <a:r>
              <a:t/>
            </a:r>
            <a:endParaRPr sz="2380"/>
          </a:p>
        </p:txBody>
      </p:sp>
      <p:pic>
        <p:nvPicPr>
          <p:cNvPr descr="C:\Users\blackg.CAMPUS\AppData\Local\Microsoft\Windows\Temporary Internet Files\Content.IE5\8PEAXKYN\Dindin-free-social-media-icons-300x300[1].jpg" id="159" name="Google Shape;159;p28"/>
          <p:cNvPicPr preferRelativeResize="0"/>
          <p:nvPr>
            <p:ph idx="2" type="body"/>
          </p:nvPr>
        </p:nvPicPr>
        <p:blipFill rotWithShape="1">
          <a:blip r:embed="rId7">
            <a:alphaModFix/>
          </a:blip>
          <a:srcRect b="0" l="0" r="0" t="0"/>
          <a:stretch/>
        </p:blipFill>
        <p:spPr>
          <a:xfrm>
            <a:off x="5390357" y="1347788"/>
            <a:ext cx="2544762" cy="2544762"/>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29"/>
          <p:cNvSpPr txBox="1"/>
          <p:nvPr>
            <p:ph type="title"/>
          </p:nvPr>
        </p:nvSpPr>
        <p:spPr>
          <a:xfrm>
            <a:off x="457200" y="205979"/>
            <a:ext cx="8229600" cy="857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SzPts val="4400"/>
              <a:buFont typeface="Arial"/>
              <a:buNone/>
            </a:pPr>
            <a:r>
              <a:rPr lang="en-GB"/>
              <a:t>Fandom and Merch</a:t>
            </a:r>
            <a:endParaRPr/>
          </a:p>
        </p:txBody>
      </p:sp>
      <p:sp>
        <p:nvSpPr>
          <p:cNvPr id="165" name="Google Shape;165;p29"/>
          <p:cNvSpPr txBox="1"/>
          <p:nvPr>
            <p:ph idx="1" type="body"/>
          </p:nvPr>
        </p:nvSpPr>
        <p:spPr>
          <a:xfrm>
            <a:off x="4644008" y="1059582"/>
            <a:ext cx="4038600" cy="3672408"/>
          </a:xfrm>
          <a:prstGeom prst="rect">
            <a:avLst/>
          </a:prstGeom>
          <a:noFill/>
          <a:ln>
            <a:noFill/>
          </a:ln>
        </p:spPr>
        <p:txBody>
          <a:bodyPr anchorCtr="0" anchor="t" bIns="45700" lIns="91425" spcFirstLastPara="1" rIns="91425" wrap="square" tIns="45700">
            <a:noAutofit/>
          </a:bodyPr>
          <a:lstStyle/>
          <a:p>
            <a:pPr indent="-342900" lvl="0" marL="342900" rtl="0" algn="l">
              <a:lnSpc>
                <a:spcPct val="80000"/>
              </a:lnSpc>
              <a:spcBef>
                <a:spcPts val="0"/>
              </a:spcBef>
              <a:spcAft>
                <a:spcPts val="0"/>
              </a:spcAft>
              <a:buClr>
                <a:schemeClr val="lt1"/>
              </a:buClr>
              <a:buSzPts val="1960"/>
              <a:buChar char="●"/>
            </a:pPr>
            <a:r>
              <a:rPr lang="en-GB" sz="1960" u="sng">
                <a:solidFill>
                  <a:schemeClr val="hlink"/>
                </a:solidFill>
                <a:hlinkClick r:id="rId3"/>
              </a:rPr>
              <a:t>https://strangerthings.fandom.com/wiki/Stranger_Things_Wiki</a:t>
            </a:r>
            <a:endParaRPr sz="1960"/>
          </a:p>
          <a:p>
            <a:pPr indent="-342900" lvl="0" marL="342900" rtl="0" algn="l">
              <a:lnSpc>
                <a:spcPct val="80000"/>
              </a:lnSpc>
              <a:spcBef>
                <a:spcPts val="392"/>
              </a:spcBef>
              <a:spcAft>
                <a:spcPts val="0"/>
              </a:spcAft>
              <a:buClr>
                <a:schemeClr val="lt1"/>
              </a:buClr>
              <a:buSzPts val="1960"/>
              <a:buChar char="●"/>
            </a:pPr>
            <a:r>
              <a:rPr lang="en-GB" sz="1960" u="sng">
                <a:solidFill>
                  <a:schemeClr val="hlink"/>
                </a:solidFill>
                <a:hlinkClick r:id="rId4"/>
              </a:rPr>
              <a:t>https://www.tumblr.com/tagged/stranger-things</a:t>
            </a:r>
            <a:endParaRPr sz="1960"/>
          </a:p>
          <a:p>
            <a:pPr indent="-342900" lvl="0" marL="342900" rtl="0" algn="l">
              <a:lnSpc>
                <a:spcPct val="80000"/>
              </a:lnSpc>
              <a:spcBef>
                <a:spcPts val="392"/>
              </a:spcBef>
              <a:spcAft>
                <a:spcPts val="0"/>
              </a:spcAft>
              <a:buClr>
                <a:schemeClr val="lt1"/>
              </a:buClr>
              <a:buSzPts val="1960"/>
              <a:buChar char="●"/>
            </a:pPr>
            <a:r>
              <a:rPr lang="en-GB" sz="1960" u="sng">
                <a:solidFill>
                  <a:schemeClr val="hlink"/>
                </a:solidFill>
                <a:hlinkClick r:id="rId5"/>
              </a:rPr>
              <a:t>https://www.fanfiction.net/tv/Stranger-Things-2016/</a:t>
            </a:r>
            <a:endParaRPr sz="1960"/>
          </a:p>
          <a:p>
            <a:pPr indent="-342900" lvl="0" marL="342900" rtl="0" algn="l">
              <a:lnSpc>
                <a:spcPct val="80000"/>
              </a:lnSpc>
              <a:spcBef>
                <a:spcPts val="392"/>
              </a:spcBef>
              <a:spcAft>
                <a:spcPts val="0"/>
              </a:spcAft>
              <a:buClr>
                <a:schemeClr val="lt1"/>
              </a:buClr>
              <a:buSzPts val="1960"/>
              <a:buChar char="●"/>
            </a:pPr>
            <a:r>
              <a:rPr lang="en-GB" sz="1960" u="sng">
                <a:solidFill>
                  <a:schemeClr val="hlink"/>
                </a:solidFill>
                <a:hlinkClick r:id="rId6"/>
              </a:rPr>
              <a:t>https://www.deviantart.com/search?q=stranger%20things</a:t>
            </a:r>
            <a:r>
              <a:rPr lang="en-GB" sz="1960"/>
              <a:t> </a:t>
            </a:r>
            <a:endParaRPr/>
          </a:p>
          <a:p>
            <a:pPr indent="-342900" lvl="0" marL="342900" rtl="0" algn="l">
              <a:lnSpc>
                <a:spcPct val="80000"/>
              </a:lnSpc>
              <a:spcBef>
                <a:spcPts val="392"/>
              </a:spcBef>
              <a:spcAft>
                <a:spcPts val="0"/>
              </a:spcAft>
              <a:buClr>
                <a:schemeClr val="lt1"/>
              </a:buClr>
              <a:buSzPts val="1960"/>
              <a:buChar char="●"/>
            </a:pPr>
            <a:r>
              <a:rPr lang="en-GB" sz="1960" u="sng">
                <a:solidFill>
                  <a:schemeClr val="hlink"/>
                </a:solidFill>
                <a:hlinkClick r:id="rId7"/>
              </a:rPr>
              <a:t>https://www.redbubble.com/shop/stranger+things+fandom</a:t>
            </a:r>
            <a:endParaRPr sz="1960"/>
          </a:p>
          <a:p>
            <a:pPr indent="-342900" lvl="0" marL="342900" rtl="0" algn="l">
              <a:lnSpc>
                <a:spcPct val="80000"/>
              </a:lnSpc>
              <a:spcBef>
                <a:spcPts val="392"/>
              </a:spcBef>
              <a:spcAft>
                <a:spcPts val="0"/>
              </a:spcAft>
              <a:buClr>
                <a:schemeClr val="lt1"/>
              </a:buClr>
              <a:buSzPts val="1960"/>
              <a:buChar char="●"/>
            </a:pPr>
            <a:r>
              <a:rPr lang="en-GB" sz="1960"/>
              <a:t>#justiceforbarb</a:t>
            </a:r>
            <a:endParaRPr sz="1960"/>
          </a:p>
          <a:p>
            <a:pPr indent="-218440" lvl="0" marL="342900" rtl="0" algn="l">
              <a:lnSpc>
                <a:spcPct val="80000"/>
              </a:lnSpc>
              <a:spcBef>
                <a:spcPts val="392"/>
              </a:spcBef>
              <a:spcAft>
                <a:spcPts val="1600"/>
              </a:spcAft>
              <a:buClr>
                <a:schemeClr val="lt1"/>
              </a:buClr>
              <a:buSzPts val="1960"/>
              <a:buNone/>
            </a:pPr>
            <a:r>
              <a:t/>
            </a:r>
            <a:endParaRPr sz="1960"/>
          </a:p>
        </p:txBody>
      </p:sp>
      <p:pic>
        <p:nvPicPr>
          <p:cNvPr id="166" name="Google Shape;166;p29"/>
          <p:cNvPicPr preferRelativeResize="0"/>
          <p:nvPr>
            <p:ph idx="2" type="body"/>
          </p:nvPr>
        </p:nvPicPr>
        <p:blipFill rotWithShape="1">
          <a:blip r:embed="rId8">
            <a:alphaModFix/>
          </a:blip>
          <a:srcRect b="0" l="0" r="0" t="0"/>
          <a:stretch/>
        </p:blipFill>
        <p:spPr>
          <a:xfrm>
            <a:off x="467544" y="1275606"/>
            <a:ext cx="1728192" cy="1728192"/>
          </a:xfrm>
          <a:prstGeom prst="rect">
            <a:avLst/>
          </a:prstGeom>
          <a:noFill/>
          <a:ln>
            <a:noFill/>
          </a:ln>
        </p:spPr>
      </p:pic>
      <p:pic>
        <p:nvPicPr>
          <p:cNvPr id="167" name="Google Shape;167;p29"/>
          <p:cNvPicPr preferRelativeResize="0"/>
          <p:nvPr/>
        </p:nvPicPr>
        <p:blipFill rotWithShape="1">
          <a:blip r:embed="rId9">
            <a:alphaModFix/>
          </a:blip>
          <a:srcRect b="0" l="0" r="0" t="0"/>
          <a:stretch/>
        </p:blipFill>
        <p:spPr>
          <a:xfrm>
            <a:off x="2987344" y="3003798"/>
            <a:ext cx="1439553" cy="1923678"/>
          </a:xfrm>
          <a:prstGeom prst="rect">
            <a:avLst/>
          </a:prstGeom>
          <a:noFill/>
          <a:ln>
            <a:noFill/>
          </a:ln>
        </p:spPr>
      </p:pic>
      <p:pic>
        <p:nvPicPr>
          <p:cNvPr id="168" name="Google Shape;168;p29"/>
          <p:cNvPicPr preferRelativeResize="0"/>
          <p:nvPr/>
        </p:nvPicPr>
        <p:blipFill rotWithShape="1">
          <a:blip r:embed="rId10">
            <a:alphaModFix/>
          </a:blip>
          <a:srcRect b="0" l="0" r="0" t="0"/>
          <a:stretch/>
        </p:blipFill>
        <p:spPr>
          <a:xfrm>
            <a:off x="755576" y="3075322"/>
            <a:ext cx="1209991" cy="1827460"/>
          </a:xfrm>
          <a:prstGeom prst="rect">
            <a:avLst/>
          </a:prstGeom>
          <a:noFill/>
          <a:ln>
            <a:noFill/>
          </a:ln>
        </p:spPr>
      </p:pic>
      <p:pic>
        <p:nvPicPr>
          <p:cNvPr id="169" name="Google Shape;169;p29"/>
          <p:cNvPicPr preferRelativeResize="0"/>
          <p:nvPr/>
        </p:nvPicPr>
        <p:blipFill rotWithShape="1">
          <a:blip r:embed="rId11">
            <a:alphaModFix/>
          </a:blip>
          <a:srcRect b="0" l="0" r="0" t="0"/>
          <a:stretch/>
        </p:blipFill>
        <p:spPr>
          <a:xfrm>
            <a:off x="2812725" y="1215008"/>
            <a:ext cx="1788790" cy="178879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30"/>
          <p:cNvSpPr txBox="1"/>
          <p:nvPr>
            <p:ph type="title"/>
          </p:nvPr>
        </p:nvSpPr>
        <p:spPr>
          <a:xfrm>
            <a:off x="457200" y="205979"/>
            <a:ext cx="8229600" cy="8574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t/>
            </a:r>
            <a:endParaRPr/>
          </a:p>
        </p:txBody>
      </p:sp>
      <p:sp>
        <p:nvSpPr>
          <p:cNvPr id="176" name="Google Shape;176;p30"/>
          <p:cNvSpPr txBox="1"/>
          <p:nvPr>
            <p:ph idx="1" type="body"/>
          </p:nvPr>
        </p:nvSpPr>
        <p:spPr>
          <a:xfrm>
            <a:off x="457200" y="900125"/>
            <a:ext cx="3017400" cy="2545500"/>
          </a:xfrm>
          <a:prstGeom prst="rect">
            <a:avLst/>
          </a:prstGeom>
        </p:spPr>
        <p:txBody>
          <a:bodyPr anchorCtr="0" anchor="t" bIns="45700" lIns="91425" spcFirstLastPara="1" rIns="91425" wrap="square" tIns="45700">
            <a:noAutofit/>
          </a:bodyPr>
          <a:lstStyle/>
          <a:p>
            <a:pPr indent="0" lvl="0" marL="0" rtl="0" algn="l">
              <a:spcBef>
                <a:spcPts val="560"/>
              </a:spcBef>
              <a:spcAft>
                <a:spcPts val="0"/>
              </a:spcAft>
              <a:buNone/>
            </a:pPr>
            <a:r>
              <a:rPr lang="en-GB" u="sng">
                <a:solidFill>
                  <a:schemeClr val="hlink"/>
                </a:solidFill>
                <a:hlinkClick r:id="rId3"/>
              </a:rPr>
              <a:t>https://www.lego.com/en-gb/product/the-upside-down-75810</a:t>
            </a:r>
            <a:endParaRPr/>
          </a:p>
          <a:p>
            <a:pPr indent="0" lvl="0" marL="0" rtl="0" algn="l">
              <a:spcBef>
                <a:spcPts val="1600"/>
              </a:spcBef>
              <a:spcAft>
                <a:spcPts val="1600"/>
              </a:spcAft>
              <a:buNone/>
            </a:pPr>
            <a:r>
              <a:t/>
            </a:r>
            <a:endParaRPr/>
          </a:p>
        </p:txBody>
      </p:sp>
      <p:sp>
        <p:nvSpPr>
          <p:cNvPr id="177" name="Google Shape;177;p30"/>
          <p:cNvSpPr txBox="1"/>
          <p:nvPr>
            <p:ph idx="2" type="body"/>
          </p:nvPr>
        </p:nvSpPr>
        <p:spPr>
          <a:xfrm>
            <a:off x="4648200" y="900113"/>
            <a:ext cx="4038600" cy="2545500"/>
          </a:xfrm>
          <a:prstGeom prst="rect">
            <a:avLst/>
          </a:prstGeom>
        </p:spPr>
        <p:txBody>
          <a:bodyPr anchorCtr="0" anchor="t" bIns="45700" lIns="91425" spcFirstLastPara="1" rIns="91425" wrap="square" tIns="45700">
            <a:noAutofit/>
          </a:bodyPr>
          <a:lstStyle/>
          <a:p>
            <a:pPr indent="0" lvl="0" marL="0" rtl="0" algn="l">
              <a:spcBef>
                <a:spcPts val="560"/>
              </a:spcBef>
              <a:spcAft>
                <a:spcPts val="1600"/>
              </a:spcAft>
              <a:buNone/>
            </a:pPr>
            <a:r>
              <a:t/>
            </a:r>
            <a:endParaRPr/>
          </a:p>
        </p:txBody>
      </p:sp>
      <p:pic>
        <p:nvPicPr>
          <p:cNvPr id="178" name="Google Shape;178;p30"/>
          <p:cNvPicPr preferRelativeResize="0"/>
          <p:nvPr/>
        </p:nvPicPr>
        <p:blipFill>
          <a:blip r:embed="rId4">
            <a:alphaModFix/>
          </a:blip>
          <a:stretch>
            <a:fillRect/>
          </a:stretch>
        </p:blipFill>
        <p:spPr>
          <a:xfrm>
            <a:off x="3605407" y="0"/>
            <a:ext cx="5538585" cy="5143499"/>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31"/>
          <p:cNvSpPr txBox="1"/>
          <p:nvPr>
            <p:ph type="title"/>
          </p:nvPr>
        </p:nvSpPr>
        <p:spPr>
          <a:xfrm>
            <a:off x="457200" y="205979"/>
            <a:ext cx="8229600" cy="857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SzPts val="4400"/>
              <a:buFont typeface="Arial"/>
              <a:buNone/>
            </a:pPr>
            <a:r>
              <a:rPr lang="en-GB"/>
              <a:t>Nostalgia Marketing</a:t>
            </a:r>
            <a:endParaRPr/>
          </a:p>
        </p:txBody>
      </p:sp>
      <p:sp>
        <p:nvSpPr>
          <p:cNvPr id="184" name="Google Shape;184;p31"/>
          <p:cNvSpPr txBox="1"/>
          <p:nvPr>
            <p:ph idx="1" type="body"/>
          </p:nvPr>
        </p:nvSpPr>
        <p:spPr>
          <a:xfrm>
            <a:off x="457200" y="1200151"/>
            <a:ext cx="8229600" cy="3394472"/>
          </a:xfrm>
          <a:prstGeom prst="rect">
            <a:avLst/>
          </a:prstGeom>
          <a:noFill/>
          <a:ln>
            <a:noFill/>
          </a:ln>
        </p:spPr>
        <p:txBody>
          <a:bodyPr anchorCtr="0" anchor="t" bIns="45700" lIns="91425" spcFirstLastPara="1" rIns="91425" wrap="square" tIns="45700">
            <a:noAutofit/>
          </a:bodyPr>
          <a:lstStyle/>
          <a:p>
            <a:pPr indent="-342900" lvl="0" marL="342900" rtl="0" algn="l">
              <a:lnSpc>
                <a:spcPct val="80000"/>
              </a:lnSpc>
              <a:spcBef>
                <a:spcPts val="0"/>
              </a:spcBef>
              <a:spcAft>
                <a:spcPts val="1600"/>
              </a:spcAft>
              <a:buClr>
                <a:schemeClr val="lt1"/>
              </a:buClr>
              <a:buSzPts val="2000"/>
              <a:buChar char="●"/>
            </a:pPr>
            <a:r>
              <a:rPr lang="en-GB" sz="2000"/>
              <a:t>Millenianls - Millennials, also known as </a:t>
            </a:r>
            <a:r>
              <a:rPr lang="en-GB" sz="2000">
                <a:solidFill>
                  <a:srgbClr val="FF0000"/>
                </a:solidFill>
              </a:rPr>
              <a:t>Generation Y (or simply Gen Y), </a:t>
            </a:r>
            <a:r>
              <a:rPr lang="en-GB" sz="2000"/>
              <a:t>are the demographic cohort following Generation X and preceding Generation Z. Researchers and popular media use the early 1980s as starting birth years and the mid-1990s to early 2000s as ending </a:t>
            </a:r>
            <a:r>
              <a:rPr lang="en-GB" sz="2000">
                <a:solidFill>
                  <a:srgbClr val="FF0000"/>
                </a:solidFill>
              </a:rPr>
              <a:t>birth years, with 1981 to 1996 a widely accepted definition</a:t>
            </a:r>
            <a:r>
              <a:rPr lang="en-GB" sz="2000"/>
              <a:t>. Millennials are sometimes referred to as </a:t>
            </a:r>
            <a:r>
              <a:rPr lang="en-GB" sz="2000">
                <a:solidFill>
                  <a:srgbClr val="FF0000"/>
                </a:solidFill>
              </a:rPr>
              <a:t>"echo boomers" </a:t>
            </a:r>
            <a:r>
              <a:rPr lang="en-GB" sz="2000"/>
              <a:t>due to a major surge in birth rates in the 1980s and 1990s, and because millennials are often the children of the baby boomers. The characteristics of millennials vary by region and by individual, and the group experiences a variety of social and economic conditions, but they are generally marked by their coming of age in the Information Age, and are comfortable in their usage of digital technologies and social media.</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32"/>
          <p:cNvSpPr txBox="1"/>
          <p:nvPr>
            <p:ph type="ctrTitle"/>
          </p:nvPr>
        </p:nvSpPr>
        <p:spPr>
          <a:xfrm>
            <a:off x="311708" y="744575"/>
            <a:ext cx="8520600" cy="20526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SzPts val="4400"/>
              <a:buFont typeface="Arial"/>
              <a:buNone/>
            </a:pPr>
            <a:r>
              <a:rPr lang="en-GB"/>
              <a:t>Genre and Representation</a:t>
            </a:r>
            <a:endParaRPr/>
          </a:p>
        </p:txBody>
      </p:sp>
      <p:sp>
        <p:nvSpPr>
          <p:cNvPr id="190" name="Google Shape;190;p32"/>
          <p:cNvSpPr txBox="1"/>
          <p:nvPr>
            <p:ph idx="1" type="subTitle"/>
          </p:nvPr>
        </p:nvSpPr>
        <p:spPr>
          <a:xfrm>
            <a:off x="311700" y="2834125"/>
            <a:ext cx="8520600" cy="7926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lt1"/>
              </a:buClr>
              <a:buSzPts val="3200"/>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33"/>
          <p:cNvSpPr txBox="1"/>
          <p:nvPr>
            <p:ph type="title"/>
          </p:nvPr>
        </p:nvSpPr>
        <p:spPr>
          <a:xfrm>
            <a:off x="457200" y="205979"/>
            <a:ext cx="8229600" cy="857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SzPts val="4400"/>
              <a:buFont typeface="Arial"/>
              <a:buNone/>
            </a:pPr>
            <a:r>
              <a:rPr lang="en-GB"/>
              <a:t>Genre</a:t>
            </a:r>
            <a:endParaRPr/>
          </a:p>
        </p:txBody>
      </p:sp>
      <p:sp>
        <p:nvSpPr>
          <p:cNvPr id="196" name="Google Shape;196;p33"/>
          <p:cNvSpPr txBox="1"/>
          <p:nvPr>
            <p:ph idx="1" type="body"/>
          </p:nvPr>
        </p:nvSpPr>
        <p:spPr>
          <a:xfrm>
            <a:off x="457200" y="1200151"/>
            <a:ext cx="8229600" cy="3394472"/>
          </a:xfrm>
          <a:prstGeom prst="rect">
            <a:avLst/>
          </a:prstGeom>
          <a:noFill/>
          <a:ln>
            <a:noFill/>
          </a:ln>
        </p:spPr>
        <p:txBody>
          <a:bodyPr anchorCtr="0" anchor="t" bIns="45700" lIns="91425" spcFirstLastPara="1" rIns="91425" wrap="square" tIns="45700">
            <a:noAutofit/>
          </a:bodyPr>
          <a:lstStyle/>
          <a:p>
            <a:pPr indent="-342900" lvl="0" marL="342900" rtl="0" algn="l">
              <a:lnSpc>
                <a:spcPct val="80000"/>
              </a:lnSpc>
              <a:spcBef>
                <a:spcPts val="0"/>
              </a:spcBef>
              <a:spcAft>
                <a:spcPts val="0"/>
              </a:spcAft>
              <a:buClr>
                <a:schemeClr val="lt1"/>
              </a:buClr>
              <a:buSzPts val="2480"/>
              <a:buChar char="●"/>
            </a:pPr>
            <a:r>
              <a:rPr lang="en-GB" sz="2480"/>
              <a:t>How does genre help audiences?</a:t>
            </a:r>
            <a:endParaRPr/>
          </a:p>
          <a:p>
            <a:pPr indent="-342900" lvl="0" marL="342900" rtl="0" algn="l">
              <a:lnSpc>
                <a:spcPct val="80000"/>
              </a:lnSpc>
              <a:spcBef>
                <a:spcPts val="496"/>
              </a:spcBef>
              <a:spcAft>
                <a:spcPts val="0"/>
              </a:spcAft>
              <a:buClr>
                <a:schemeClr val="lt1"/>
              </a:buClr>
              <a:buSzPts val="2480"/>
              <a:buChar char="●"/>
            </a:pPr>
            <a:r>
              <a:rPr lang="en-GB" sz="2480"/>
              <a:t>How does genre help industry (like Netflix)?</a:t>
            </a:r>
            <a:endParaRPr/>
          </a:p>
          <a:p>
            <a:pPr indent="-342900" lvl="0" marL="342900" rtl="0" algn="l">
              <a:lnSpc>
                <a:spcPct val="80000"/>
              </a:lnSpc>
              <a:spcBef>
                <a:spcPts val="496"/>
              </a:spcBef>
              <a:spcAft>
                <a:spcPts val="0"/>
              </a:spcAft>
              <a:buClr>
                <a:schemeClr val="lt1"/>
              </a:buClr>
              <a:buSzPts val="2480"/>
              <a:buChar char="●"/>
            </a:pPr>
            <a:r>
              <a:rPr lang="en-GB" sz="2480"/>
              <a:t>Why is innovation important to genre?</a:t>
            </a:r>
            <a:endParaRPr/>
          </a:p>
          <a:p>
            <a:pPr indent="-342900" lvl="0" marL="342900" rtl="0" algn="l">
              <a:lnSpc>
                <a:spcPct val="80000"/>
              </a:lnSpc>
              <a:spcBef>
                <a:spcPts val="496"/>
              </a:spcBef>
              <a:spcAft>
                <a:spcPts val="0"/>
              </a:spcAft>
              <a:buClr>
                <a:schemeClr val="lt1"/>
              </a:buClr>
              <a:buSzPts val="2480"/>
              <a:buChar char="●"/>
            </a:pPr>
            <a:r>
              <a:rPr lang="en-GB" sz="2480"/>
              <a:t>How does the 1980s setting appeal to many audiences?</a:t>
            </a:r>
            <a:endParaRPr/>
          </a:p>
          <a:p>
            <a:pPr indent="-342900" lvl="0" marL="342900" rtl="0" algn="l">
              <a:lnSpc>
                <a:spcPct val="80000"/>
              </a:lnSpc>
              <a:spcBef>
                <a:spcPts val="496"/>
              </a:spcBef>
              <a:spcAft>
                <a:spcPts val="0"/>
              </a:spcAft>
              <a:buClr>
                <a:schemeClr val="lt1"/>
              </a:buClr>
              <a:buSzPts val="2480"/>
              <a:buChar char="●"/>
            </a:pPr>
            <a:r>
              <a:rPr lang="en-GB" sz="2480"/>
              <a:t>What could be the risk of labelling the series a ‘horror’?</a:t>
            </a:r>
            <a:endParaRPr/>
          </a:p>
          <a:p>
            <a:pPr indent="-342900" lvl="0" marL="342900" rtl="0" algn="l">
              <a:lnSpc>
                <a:spcPct val="80000"/>
              </a:lnSpc>
              <a:spcBef>
                <a:spcPts val="496"/>
              </a:spcBef>
              <a:spcAft>
                <a:spcPts val="1600"/>
              </a:spcAft>
              <a:buClr>
                <a:schemeClr val="lt1"/>
              </a:buClr>
              <a:buSzPts val="2480"/>
              <a:buChar char="●"/>
            </a:pPr>
            <a:r>
              <a:rPr lang="en-GB" sz="2480"/>
              <a:t>How does the narrative challenge the audience expectations?</a:t>
            </a:r>
            <a:endParaRPr sz="248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34"/>
          <p:cNvSpPr txBox="1"/>
          <p:nvPr>
            <p:ph type="title"/>
          </p:nvPr>
        </p:nvSpPr>
        <p:spPr>
          <a:xfrm>
            <a:off x="457200" y="205979"/>
            <a:ext cx="8229600" cy="857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SzPts val="4400"/>
              <a:buFont typeface="Arial"/>
              <a:buNone/>
            </a:pPr>
            <a:r>
              <a:rPr lang="en-GB"/>
              <a:t>Representations</a:t>
            </a:r>
            <a:endParaRPr/>
          </a:p>
        </p:txBody>
      </p:sp>
      <p:sp>
        <p:nvSpPr>
          <p:cNvPr id="202" name="Google Shape;202;p34"/>
          <p:cNvSpPr txBox="1"/>
          <p:nvPr>
            <p:ph idx="1" type="body"/>
          </p:nvPr>
        </p:nvSpPr>
        <p:spPr>
          <a:xfrm>
            <a:off x="457200" y="1200151"/>
            <a:ext cx="8229600" cy="3394472"/>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1600"/>
              </a:spcAft>
              <a:buClr>
                <a:schemeClr val="lt1"/>
              </a:buClr>
              <a:buSzPts val="3200"/>
              <a:buNone/>
            </a:pPr>
            <a:r>
              <a:rPr lang="en-GB"/>
              <a:t>Gender</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35"/>
          <p:cNvSpPr txBox="1"/>
          <p:nvPr>
            <p:ph type="title"/>
          </p:nvPr>
        </p:nvSpPr>
        <p:spPr>
          <a:xfrm>
            <a:off x="457200" y="205979"/>
            <a:ext cx="8229600" cy="857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SzPts val="4400"/>
              <a:buFont typeface="Arial"/>
              <a:buNone/>
            </a:pPr>
            <a:r>
              <a:rPr lang="en-GB"/>
              <a:t>Representations </a:t>
            </a:r>
            <a:endParaRPr/>
          </a:p>
        </p:txBody>
      </p:sp>
      <p:sp>
        <p:nvSpPr>
          <p:cNvPr id="208" name="Google Shape;208;p35"/>
          <p:cNvSpPr txBox="1"/>
          <p:nvPr>
            <p:ph idx="1" type="body"/>
          </p:nvPr>
        </p:nvSpPr>
        <p:spPr>
          <a:xfrm>
            <a:off x="457200" y="1200151"/>
            <a:ext cx="8229600" cy="3394472"/>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1600"/>
              </a:spcAft>
              <a:buClr>
                <a:schemeClr val="lt1"/>
              </a:buClr>
              <a:buSzPts val="3200"/>
              <a:buNone/>
            </a:pPr>
            <a:r>
              <a:rPr lang="en-GB"/>
              <a:t>Age</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36"/>
          <p:cNvSpPr txBox="1"/>
          <p:nvPr>
            <p:ph type="title"/>
          </p:nvPr>
        </p:nvSpPr>
        <p:spPr>
          <a:xfrm>
            <a:off x="457200" y="205979"/>
            <a:ext cx="8229600" cy="857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SzPts val="4400"/>
              <a:buFont typeface="Arial"/>
              <a:buNone/>
            </a:pPr>
            <a:r>
              <a:rPr lang="en-GB"/>
              <a:t>Representations</a:t>
            </a:r>
            <a:endParaRPr/>
          </a:p>
        </p:txBody>
      </p:sp>
      <p:sp>
        <p:nvSpPr>
          <p:cNvPr id="214" name="Google Shape;214;p36"/>
          <p:cNvSpPr txBox="1"/>
          <p:nvPr>
            <p:ph idx="1" type="body"/>
          </p:nvPr>
        </p:nvSpPr>
        <p:spPr>
          <a:xfrm>
            <a:off x="457200" y="1200151"/>
            <a:ext cx="8229600" cy="3394472"/>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1600"/>
              </a:spcAft>
              <a:buClr>
                <a:schemeClr val="lt1"/>
              </a:buClr>
              <a:buSzPts val="3200"/>
              <a:buNone/>
            </a:pPr>
            <a:r>
              <a:rPr lang="en-GB"/>
              <a:t>Authority</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37"/>
          <p:cNvSpPr txBox="1"/>
          <p:nvPr>
            <p:ph type="title"/>
          </p:nvPr>
        </p:nvSpPr>
        <p:spPr>
          <a:xfrm>
            <a:off x="0" y="0"/>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GB"/>
              <a:t>Annotate to highlight representations</a:t>
            </a:r>
            <a:endParaRPr/>
          </a:p>
        </p:txBody>
      </p:sp>
      <p:pic>
        <p:nvPicPr>
          <p:cNvPr id="220" name="Google Shape;220;p37"/>
          <p:cNvPicPr preferRelativeResize="0"/>
          <p:nvPr/>
        </p:nvPicPr>
        <p:blipFill rotWithShape="1">
          <a:blip r:embed="rId3">
            <a:alphaModFix/>
          </a:blip>
          <a:srcRect b="0" l="0" r="0" t="0"/>
          <a:stretch/>
        </p:blipFill>
        <p:spPr>
          <a:xfrm>
            <a:off x="2692114" y="539137"/>
            <a:ext cx="3136374" cy="4643074"/>
          </a:xfrm>
          <a:prstGeom prst="rect">
            <a:avLst/>
          </a:prstGeom>
          <a:noFill/>
          <a:ln>
            <a:noFill/>
          </a:ln>
        </p:spPr>
      </p:pic>
      <p:cxnSp>
        <p:nvCxnSpPr>
          <p:cNvPr id="221" name="Google Shape;221;p37"/>
          <p:cNvCxnSpPr/>
          <p:nvPr/>
        </p:nvCxnSpPr>
        <p:spPr>
          <a:xfrm flipH="1" rot="10800000">
            <a:off x="5022325" y="849650"/>
            <a:ext cx="2015100" cy="1114500"/>
          </a:xfrm>
          <a:prstGeom prst="straightConnector1">
            <a:avLst/>
          </a:prstGeom>
          <a:noFill/>
          <a:ln cap="flat" cmpd="sng" w="9525">
            <a:solidFill>
              <a:schemeClr val="dk2"/>
            </a:solidFill>
            <a:prstDash val="solid"/>
            <a:round/>
            <a:headEnd len="sm" w="sm" type="none"/>
            <a:tailEnd len="med" w="med" type="triangle"/>
          </a:ln>
        </p:spPr>
      </p:cxnSp>
      <p:cxnSp>
        <p:nvCxnSpPr>
          <p:cNvPr id="222" name="Google Shape;222;p37"/>
          <p:cNvCxnSpPr/>
          <p:nvPr/>
        </p:nvCxnSpPr>
        <p:spPr>
          <a:xfrm rot="10800000">
            <a:off x="580200" y="849725"/>
            <a:ext cx="3129300" cy="290100"/>
          </a:xfrm>
          <a:prstGeom prst="straightConnector1">
            <a:avLst/>
          </a:prstGeom>
          <a:noFill/>
          <a:ln cap="flat" cmpd="sng" w="9525">
            <a:solidFill>
              <a:schemeClr val="dk2"/>
            </a:solidFill>
            <a:prstDash val="solid"/>
            <a:round/>
            <a:headEnd len="sm" w="sm" type="none"/>
            <a:tailEnd len="med" w="med" type="triangle"/>
          </a:ln>
        </p:spPr>
      </p:cxnSp>
      <p:cxnSp>
        <p:nvCxnSpPr>
          <p:cNvPr id="223" name="Google Shape;223;p37"/>
          <p:cNvCxnSpPr/>
          <p:nvPr/>
        </p:nvCxnSpPr>
        <p:spPr>
          <a:xfrm flipH="1">
            <a:off x="747875" y="1811500"/>
            <a:ext cx="2839500" cy="580200"/>
          </a:xfrm>
          <a:prstGeom prst="straightConnector1">
            <a:avLst/>
          </a:prstGeom>
          <a:noFill/>
          <a:ln cap="flat" cmpd="sng" w="9525">
            <a:solidFill>
              <a:schemeClr val="dk2"/>
            </a:solidFill>
            <a:prstDash val="solid"/>
            <a:round/>
            <a:headEnd len="sm" w="sm" type="none"/>
            <a:tailEnd len="med" w="med" type="triangle"/>
          </a:ln>
        </p:spPr>
      </p:cxnSp>
      <p:cxnSp>
        <p:nvCxnSpPr>
          <p:cNvPr id="224" name="Google Shape;224;p37"/>
          <p:cNvCxnSpPr/>
          <p:nvPr/>
        </p:nvCxnSpPr>
        <p:spPr>
          <a:xfrm flipH="1" rot="10800000">
            <a:off x="4793350" y="2528975"/>
            <a:ext cx="1969200" cy="137400"/>
          </a:xfrm>
          <a:prstGeom prst="straightConnector1">
            <a:avLst/>
          </a:prstGeom>
          <a:noFill/>
          <a:ln cap="flat" cmpd="sng" w="9525">
            <a:solidFill>
              <a:schemeClr val="dk2"/>
            </a:solidFill>
            <a:prstDash val="solid"/>
            <a:round/>
            <a:headEnd len="sm" w="sm" type="none"/>
            <a:tailEnd len="med" w="med" type="triangle"/>
          </a:ln>
        </p:spPr>
      </p:cxnSp>
      <p:cxnSp>
        <p:nvCxnSpPr>
          <p:cNvPr id="225" name="Google Shape;225;p37"/>
          <p:cNvCxnSpPr/>
          <p:nvPr/>
        </p:nvCxnSpPr>
        <p:spPr>
          <a:xfrm flipH="1">
            <a:off x="931150" y="3414375"/>
            <a:ext cx="3327900" cy="106800"/>
          </a:xfrm>
          <a:prstGeom prst="straightConnector1">
            <a:avLst/>
          </a:prstGeom>
          <a:noFill/>
          <a:ln cap="flat" cmpd="sng" w="9525">
            <a:solidFill>
              <a:schemeClr val="dk2"/>
            </a:solidFill>
            <a:prstDash val="solid"/>
            <a:round/>
            <a:headEnd len="sm" w="sm" type="none"/>
            <a:tailEnd len="med" w="med" type="triangle"/>
          </a:ln>
        </p:spPr>
      </p:cxnSp>
      <p:cxnSp>
        <p:nvCxnSpPr>
          <p:cNvPr id="226" name="Google Shape;226;p37"/>
          <p:cNvCxnSpPr/>
          <p:nvPr/>
        </p:nvCxnSpPr>
        <p:spPr>
          <a:xfrm>
            <a:off x="4686500" y="4177650"/>
            <a:ext cx="2808900" cy="503700"/>
          </a:xfrm>
          <a:prstGeom prst="straightConnector1">
            <a:avLst/>
          </a:prstGeom>
          <a:noFill/>
          <a:ln cap="flat" cmpd="sng" w="9525">
            <a:solidFill>
              <a:schemeClr val="dk2"/>
            </a:solidFill>
            <a:prstDash val="solid"/>
            <a:round/>
            <a:headEnd len="sm" w="sm" type="none"/>
            <a:tailEnd len="med" w="med" type="triangle"/>
          </a:ln>
        </p:spPr>
      </p:cxnSp>
      <p:cxnSp>
        <p:nvCxnSpPr>
          <p:cNvPr id="227" name="Google Shape;227;p37"/>
          <p:cNvCxnSpPr/>
          <p:nvPr/>
        </p:nvCxnSpPr>
        <p:spPr>
          <a:xfrm>
            <a:off x="5327650" y="3215925"/>
            <a:ext cx="1679100" cy="351000"/>
          </a:xfrm>
          <a:prstGeom prst="straightConnector1">
            <a:avLst/>
          </a:prstGeom>
          <a:noFill/>
          <a:ln cap="flat" cmpd="sng" w="9525">
            <a:solidFill>
              <a:schemeClr val="dk2"/>
            </a:solidFill>
            <a:prstDash val="solid"/>
            <a:round/>
            <a:headEnd len="sm" w="sm" type="none"/>
            <a:tailEnd len="med" w="med" type="triangle"/>
          </a:ln>
        </p:spPr>
      </p:cxnSp>
      <p:cxnSp>
        <p:nvCxnSpPr>
          <p:cNvPr id="228" name="Google Shape;228;p37"/>
          <p:cNvCxnSpPr/>
          <p:nvPr/>
        </p:nvCxnSpPr>
        <p:spPr>
          <a:xfrm flipH="1">
            <a:off x="992275" y="3261725"/>
            <a:ext cx="2381400" cy="1099200"/>
          </a:xfrm>
          <a:prstGeom prst="straightConnector1">
            <a:avLst/>
          </a:prstGeom>
          <a:noFill/>
          <a:ln cap="flat" cmpd="sng" w="9525">
            <a:solidFill>
              <a:schemeClr val="dk2"/>
            </a:solidFill>
            <a:prstDash val="solid"/>
            <a:round/>
            <a:headEnd len="sm" w="sm" type="none"/>
            <a:tailEnd len="med" w="med" type="triangle"/>
          </a:ln>
        </p:spPr>
      </p:cxn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32" name="Shape 232"/>
        <p:cNvGrpSpPr/>
        <p:nvPr/>
      </p:nvGrpSpPr>
      <p:grpSpPr>
        <a:xfrm>
          <a:off x="0" y="0"/>
          <a:ext cx="0" cy="0"/>
          <a:chOff x="0" y="0"/>
          <a:chExt cx="0" cy="0"/>
        </a:xfrm>
      </p:grpSpPr>
      <p:sp>
        <p:nvSpPr>
          <p:cNvPr id="233" name="Google Shape;233;p38"/>
          <p:cNvSpPr txBox="1"/>
          <p:nvPr>
            <p:ph type="title"/>
          </p:nvPr>
        </p:nvSpPr>
        <p:spPr>
          <a:xfrm>
            <a:off x="689250" y="0"/>
            <a:ext cx="7765500" cy="652200"/>
          </a:xfrm>
          <a:prstGeom prst="rect">
            <a:avLst/>
          </a:prstGeom>
          <a:noFill/>
          <a:ln>
            <a:noFill/>
          </a:ln>
        </p:spPr>
        <p:txBody>
          <a:bodyPr anchorCtr="0" anchor="ctr" bIns="34275" lIns="68575" spcFirstLastPara="1" rIns="68575" wrap="square" tIns="34275">
            <a:noAutofit/>
          </a:bodyPr>
          <a:lstStyle/>
          <a:p>
            <a:pPr indent="0" lvl="0" marL="0" marR="0" rtl="0" algn="ctr">
              <a:lnSpc>
                <a:spcPct val="90000"/>
              </a:lnSpc>
              <a:spcBef>
                <a:spcPts val="0"/>
              </a:spcBef>
              <a:spcAft>
                <a:spcPts val="0"/>
              </a:spcAft>
              <a:buClr>
                <a:schemeClr val="lt1"/>
              </a:buClr>
              <a:buSzPts val="2600"/>
              <a:buFont typeface="Bookman Old Style"/>
              <a:buNone/>
            </a:pPr>
            <a:r>
              <a:rPr b="1" i="0" lang="en-GB" sz="2600" u="none" cap="none" strike="noStrike">
                <a:solidFill>
                  <a:schemeClr val="lt1"/>
                </a:solidFill>
                <a:latin typeface="Arial"/>
                <a:ea typeface="Arial"/>
                <a:cs typeface="Arial"/>
                <a:sym typeface="Arial"/>
              </a:rPr>
              <a:t>CAMERA SHOTS AND ANGLES</a:t>
            </a:r>
            <a:endParaRPr b="1" i="0" sz="2600" u="none" cap="none" strike="noStrike">
              <a:solidFill>
                <a:schemeClr val="lt1"/>
              </a:solidFill>
              <a:latin typeface="Arial"/>
              <a:ea typeface="Arial"/>
              <a:cs typeface="Arial"/>
              <a:sym typeface="Arial"/>
            </a:endParaRPr>
          </a:p>
        </p:txBody>
      </p:sp>
      <p:sp>
        <p:nvSpPr>
          <p:cNvPr id="234" name="Google Shape;234;p38"/>
          <p:cNvSpPr txBox="1"/>
          <p:nvPr>
            <p:ph idx="1" type="body"/>
          </p:nvPr>
        </p:nvSpPr>
        <p:spPr>
          <a:xfrm>
            <a:off x="346800" y="652200"/>
            <a:ext cx="8629200" cy="2777100"/>
          </a:xfrm>
          <a:prstGeom prst="rect">
            <a:avLst/>
          </a:prstGeom>
          <a:noFill/>
          <a:ln>
            <a:noFill/>
          </a:ln>
        </p:spPr>
        <p:txBody>
          <a:bodyPr anchorCtr="0" anchor="t" bIns="34275" lIns="68575" spcFirstLastPara="1" rIns="68575" wrap="square" tIns="34275">
            <a:noAutofit/>
          </a:bodyPr>
          <a:lstStyle/>
          <a:p>
            <a:pPr indent="-177800" lvl="0" marL="177800" marR="0" rtl="0" algn="l">
              <a:lnSpc>
                <a:spcPct val="120000"/>
              </a:lnSpc>
              <a:spcBef>
                <a:spcPts val="0"/>
              </a:spcBef>
              <a:spcAft>
                <a:spcPts val="0"/>
              </a:spcAft>
              <a:buClr>
                <a:srgbClr val="FFFFFF"/>
              </a:buClr>
              <a:buSzPts val="2600"/>
              <a:buFont typeface="Arial"/>
              <a:buChar char="•"/>
            </a:pPr>
            <a:r>
              <a:rPr b="0" i="0" lang="en-GB" sz="2600" u="none" cap="none" strike="noStrike">
                <a:solidFill>
                  <a:srgbClr val="FFFFFF"/>
                </a:solidFill>
                <a:latin typeface="Arial"/>
                <a:ea typeface="Arial"/>
                <a:cs typeface="Arial"/>
                <a:sym typeface="Arial"/>
              </a:rPr>
              <a:t>The </a:t>
            </a:r>
            <a:r>
              <a:rPr lang="en-GB" sz="2600">
                <a:solidFill>
                  <a:srgbClr val="FFFFFF"/>
                </a:solidFill>
                <a:latin typeface="Arial"/>
                <a:ea typeface="Arial"/>
                <a:cs typeface="Arial"/>
                <a:sym typeface="Arial"/>
              </a:rPr>
              <a:t>following shots are taken from episode 1, series 1, of Stranger Things </a:t>
            </a:r>
            <a:endParaRPr sz="2600">
              <a:solidFill>
                <a:srgbClr val="FFFFFF"/>
              </a:solidFill>
            </a:endParaRPr>
          </a:p>
          <a:p>
            <a:pPr indent="-177800" lvl="0" marL="177800" marR="0" rtl="0" algn="l">
              <a:lnSpc>
                <a:spcPct val="120000"/>
              </a:lnSpc>
              <a:spcBef>
                <a:spcPts val="0"/>
              </a:spcBef>
              <a:spcAft>
                <a:spcPts val="0"/>
              </a:spcAft>
              <a:buClr>
                <a:srgbClr val="FFFFFF"/>
              </a:buClr>
              <a:buSzPts val="2600"/>
              <a:buFont typeface="Arial"/>
              <a:buChar char="•"/>
            </a:pPr>
            <a:r>
              <a:rPr b="0" i="0" lang="en-GB" sz="2600" u="none" cap="none" strike="noStrike">
                <a:solidFill>
                  <a:srgbClr val="FFFFFF"/>
                </a:solidFill>
                <a:latin typeface="Arial"/>
                <a:ea typeface="Arial"/>
                <a:cs typeface="Arial"/>
                <a:sym typeface="Arial"/>
              </a:rPr>
              <a:t>Analyse the effects created by each image.  </a:t>
            </a:r>
            <a:r>
              <a:rPr lang="en-GB" sz="2600">
                <a:solidFill>
                  <a:srgbClr val="FFFFFF"/>
                </a:solidFill>
                <a:latin typeface="Arial"/>
                <a:ea typeface="Arial"/>
                <a:cs typeface="Arial"/>
                <a:sym typeface="Arial"/>
              </a:rPr>
              <a:t>W</a:t>
            </a:r>
            <a:r>
              <a:rPr b="0" i="0" lang="en-GB" sz="2600" u="none" cap="none" strike="noStrike">
                <a:solidFill>
                  <a:srgbClr val="FFFFFF"/>
                </a:solidFill>
                <a:latin typeface="Arial"/>
                <a:ea typeface="Arial"/>
                <a:cs typeface="Arial"/>
                <a:sym typeface="Arial"/>
              </a:rPr>
              <a:t>hilst you cannot see the sound and </a:t>
            </a:r>
            <a:r>
              <a:rPr lang="en-GB" sz="2600">
                <a:solidFill>
                  <a:srgbClr val="FFFFFF"/>
                </a:solidFill>
                <a:latin typeface="Arial"/>
                <a:ea typeface="Arial"/>
                <a:cs typeface="Arial"/>
                <a:sym typeface="Arial"/>
              </a:rPr>
              <a:t>editing, try to remember what is happening in each scene. </a:t>
            </a:r>
            <a:endParaRPr sz="2600">
              <a:solidFill>
                <a:srgbClr val="FFFFFF"/>
              </a:solidFill>
              <a:latin typeface="Arial"/>
              <a:ea typeface="Arial"/>
              <a:cs typeface="Arial"/>
              <a:sym typeface="Arial"/>
            </a:endParaRPr>
          </a:p>
          <a:p>
            <a:pPr indent="-76200" lvl="0" marL="177800" marR="0" rtl="0" algn="l">
              <a:lnSpc>
                <a:spcPct val="120000"/>
              </a:lnSpc>
              <a:spcBef>
                <a:spcPts val="800"/>
              </a:spcBef>
              <a:spcAft>
                <a:spcPts val="0"/>
              </a:spcAft>
              <a:buClr>
                <a:schemeClr val="lt1"/>
              </a:buClr>
              <a:buSzPts val="1500"/>
              <a:buFont typeface="Arial"/>
              <a:buNone/>
            </a:pPr>
            <a:r>
              <a:t/>
            </a:r>
            <a:endParaRPr b="0" i="0" sz="1500" u="none" cap="none" strike="noStrike">
              <a:solidFill>
                <a:schemeClr val="lt1"/>
              </a:solidFill>
              <a:latin typeface="Rockwell"/>
              <a:ea typeface="Rockwell"/>
              <a:cs typeface="Rockwell"/>
              <a:sym typeface="Rockwe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38" name="Shape 238"/>
        <p:cNvGrpSpPr/>
        <p:nvPr/>
      </p:nvGrpSpPr>
      <p:grpSpPr>
        <a:xfrm>
          <a:off x="0" y="0"/>
          <a:ext cx="0" cy="0"/>
          <a:chOff x="0" y="0"/>
          <a:chExt cx="0" cy="0"/>
        </a:xfrm>
      </p:grpSpPr>
      <p:sp>
        <p:nvSpPr>
          <p:cNvPr id="239" name="Google Shape;239;p39"/>
          <p:cNvSpPr txBox="1"/>
          <p:nvPr>
            <p:ph type="title"/>
          </p:nvPr>
        </p:nvSpPr>
        <p:spPr>
          <a:xfrm>
            <a:off x="685350" y="97201"/>
            <a:ext cx="7765500" cy="540600"/>
          </a:xfrm>
          <a:prstGeom prst="rect">
            <a:avLst/>
          </a:prstGeom>
          <a:noFill/>
          <a:ln>
            <a:noFill/>
          </a:ln>
        </p:spPr>
        <p:txBody>
          <a:bodyPr anchorCtr="0" anchor="ctr" bIns="34275" lIns="68575" spcFirstLastPara="1" rIns="68575" wrap="square" tIns="34275">
            <a:noAutofit/>
          </a:bodyPr>
          <a:lstStyle/>
          <a:p>
            <a:pPr indent="0" lvl="0" marL="0" marR="0" rtl="0" algn="ctr">
              <a:lnSpc>
                <a:spcPct val="90000"/>
              </a:lnSpc>
              <a:spcBef>
                <a:spcPts val="0"/>
              </a:spcBef>
              <a:spcAft>
                <a:spcPts val="0"/>
              </a:spcAft>
              <a:buClr>
                <a:schemeClr val="lt1"/>
              </a:buClr>
              <a:buSzPts val="2600"/>
              <a:buFont typeface="Bookman Old Style"/>
              <a:buNone/>
            </a:pPr>
            <a:r>
              <a:rPr b="1" i="0" lang="en-GB" sz="2600" u="none" cap="none" strike="noStrike">
                <a:solidFill>
                  <a:schemeClr val="lt1"/>
                </a:solidFill>
                <a:latin typeface="Arial"/>
                <a:ea typeface="Arial"/>
                <a:cs typeface="Arial"/>
                <a:sym typeface="Arial"/>
              </a:rPr>
              <a:t>EXTREME LONG SHOT</a:t>
            </a:r>
            <a:endParaRPr b="1" i="0" sz="2600" u="none" cap="none" strike="noStrike">
              <a:solidFill>
                <a:schemeClr val="lt1"/>
              </a:solidFill>
              <a:latin typeface="Arial"/>
              <a:ea typeface="Arial"/>
              <a:cs typeface="Arial"/>
              <a:sym typeface="Arial"/>
            </a:endParaRPr>
          </a:p>
        </p:txBody>
      </p:sp>
      <p:sp>
        <p:nvSpPr>
          <p:cNvPr id="240" name="Google Shape;240;p39"/>
          <p:cNvSpPr txBox="1"/>
          <p:nvPr>
            <p:ph idx="2" type="body"/>
          </p:nvPr>
        </p:nvSpPr>
        <p:spPr>
          <a:xfrm>
            <a:off x="351101" y="3613975"/>
            <a:ext cx="8365500" cy="2777100"/>
          </a:xfrm>
          <a:prstGeom prst="rect">
            <a:avLst/>
          </a:prstGeom>
          <a:noFill/>
          <a:ln>
            <a:noFill/>
          </a:ln>
        </p:spPr>
        <p:txBody>
          <a:bodyPr anchorCtr="0" anchor="t" bIns="34275" lIns="68575" spcFirstLastPara="1" rIns="68575" wrap="square" tIns="34275">
            <a:noAutofit/>
          </a:bodyPr>
          <a:lstStyle/>
          <a:p>
            <a:pPr indent="-171450" lvl="0" marL="177800" marR="0" rtl="0" algn="l">
              <a:lnSpc>
                <a:spcPct val="120000"/>
              </a:lnSpc>
              <a:spcBef>
                <a:spcPts val="0"/>
              </a:spcBef>
              <a:spcAft>
                <a:spcPts val="0"/>
              </a:spcAft>
              <a:buClr>
                <a:schemeClr val="lt1"/>
              </a:buClr>
              <a:buSzPts val="1500"/>
              <a:buFont typeface="Arial"/>
              <a:buChar char="•"/>
            </a:pPr>
            <a:r>
              <a:rPr lang="en-GB"/>
              <a:t>XLS are often used to set</a:t>
            </a:r>
            <a:r>
              <a:rPr b="0" i="0" lang="en-GB" sz="1500" u="none" cap="none" strike="noStrike">
                <a:solidFill>
                  <a:schemeClr val="lt1"/>
                </a:solidFill>
                <a:latin typeface="Rockwell"/>
                <a:ea typeface="Rockwell"/>
                <a:cs typeface="Rockwell"/>
                <a:sym typeface="Rockwell"/>
              </a:rPr>
              <a:t> the scene</a:t>
            </a:r>
            <a:endParaRPr/>
          </a:p>
          <a:p>
            <a:pPr indent="-171450" lvl="0" marL="177800" marR="0" rtl="0" algn="l">
              <a:lnSpc>
                <a:spcPct val="120000"/>
              </a:lnSpc>
              <a:spcBef>
                <a:spcPts val="800"/>
              </a:spcBef>
              <a:spcAft>
                <a:spcPts val="0"/>
              </a:spcAft>
              <a:buClr>
                <a:schemeClr val="lt1"/>
              </a:buClr>
              <a:buSzPts val="1500"/>
              <a:buFont typeface="Arial"/>
              <a:buChar char="•"/>
            </a:pPr>
            <a:r>
              <a:rPr lang="en-GB"/>
              <a:t>They p</a:t>
            </a:r>
            <a:r>
              <a:rPr b="0" i="0" lang="en-GB" sz="1500" u="none" cap="none" strike="noStrike">
                <a:solidFill>
                  <a:schemeClr val="lt1"/>
                </a:solidFill>
                <a:latin typeface="Rockwell"/>
                <a:ea typeface="Rockwell"/>
                <a:cs typeface="Rockwell"/>
                <a:sym typeface="Rockwell"/>
              </a:rPr>
              <a:t>lace the viewer into the drama straight away - text gives away clues </a:t>
            </a:r>
            <a:r>
              <a:rPr lang="en-GB"/>
              <a:t>(action codes) about what to expect and also sows mystery (enigma codes) about what might happen. </a:t>
            </a:r>
            <a:endParaRPr b="0" i="0" sz="1500" u="none" cap="none" strike="noStrike">
              <a:solidFill>
                <a:schemeClr val="lt1"/>
              </a:solidFill>
              <a:latin typeface="Rockwell"/>
              <a:ea typeface="Rockwell"/>
              <a:cs typeface="Rockwell"/>
              <a:sym typeface="Rockwell"/>
            </a:endParaRPr>
          </a:p>
        </p:txBody>
      </p:sp>
      <p:pic>
        <p:nvPicPr>
          <p:cNvPr id="241" name="Google Shape;241;p39"/>
          <p:cNvPicPr preferRelativeResize="0"/>
          <p:nvPr/>
        </p:nvPicPr>
        <p:blipFill rotWithShape="1">
          <a:blip r:embed="rId3">
            <a:alphaModFix/>
          </a:blip>
          <a:srcRect b="0" l="0" r="0" t="0"/>
          <a:stretch/>
        </p:blipFill>
        <p:spPr>
          <a:xfrm>
            <a:off x="575025" y="777873"/>
            <a:ext cx="5597600" cy="2696024"/>
          </a:xfrm>
          <a:prstGeom prst="rect">
            <a:avLst/>
          </a:prstGeom>
          <a:noFill/>
          <a:ln>
            <a:noFill/>
          </a:ln>
        </p:spPr>
      </p:pic>
      <p:sp>
        <p:nvSpPr>
          <p:cNvPr id="242" name="Google Shape;242;p39"/>
          <p:cNvSpPr txBox="1"/>
          <p:nvPr/>
        </p:nvSpPr>
        <p:spPr>
          <a:xfrm>
            <a:off x="6823650" y="330725"/>
            <a:ext cx="2091300" cy="34182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rgbClr val="000000"/>
              </a:buClr>
              <a:buSzPts val="1400"/>
              <a:buFont typeface="Arial"/>
              <a:buNone/>
            </a:pPr>
            <a:r>
              <a:rPr b="0" i="0" lang="en-GB" sz="1400" u="none" cap="none" strike="noStrike">
                <a:solidFill>
                  <a:srgbClr val="FFFF00"/>
                </a:solidFill>
                <a:latin typeface="Arial"/>
                <a:ea typeface="Arial"/>
                <a:cs typeface="Arial"/>
                <a:sym typeface="Arial"/>
              </a:rPr>
              <a:t>The opening shot to stranger things is full of signs, symbols and codes.</a:t>
            </a:r>
            <a:endParaRPr b="0" i="0" sz="1400" u="none" cap="none" strike="noStrike">
              <a:solidFill>
                <a:srgbClr val="FFFF00"/>
              </a:solidFill>
              <a:latin typeface="Arial"/>
              <a:ea typeface="Arial"/>
              <a:cs typeface="Arial"/>
              <a:sym typeface="Arial"/>
            </a:endParaRPr>
          </a:p>
          <a:p>
            <a:pPr indent="0" lvl="0" marL="0" marR="0" rtl="0" algn="l">
              <a:spcBef>
                <a:spcPts val="0"/>
              </a:spcBef>
              <a:spcAft>
                <a:spcPts val="0"/>
              </a:spcAft>
              <a:buClr>
                <a:srgbClr val="000000"/>
              </a:buClr>
              <a:buSzPts val="1400"/>
              <a:buFont typeface="Arial"/>
              <a:buNone/>
            </a:pPr>
            <a:r>
              <a:rPr b="0" i="0" lang="en-GB" sz="1400" u="none" cap="none" strike="noStrike">
                <a:solidFill>
                  <a:srgbClr val="FFFF00"/>
                </a:solidFill>
                <a:latin typeface="Arial"/>
                <a:ea typeface="Arial"/>
                <a:cs typeface="Arial"/>
                <a:sym typeface="Arial"/>
              </a:rPr>
              <a:t>The radars pointing to starts indicate sci-fi genre with red beacons foreshadowing danger. </a:t>
            </a:r>
            <a:endParaRPr b="0" i="0" sz="1400" u="none" cap="none" strike="noStrike">
              <a:solidFill>
                <a:srgbClr val="FFFF00"/>
              </a:solidFill>
              <a:latin typeface="Arial"/>
              <a:ea typeface="Arial"/>
              <a:cs typeface="Arial"/>
              <a:sym typeface="Arial"/>
            </a:endParaRPr>
          </a:p>
          <a:p>
            <a:pPr indent="0" lvl="0" marL="0" marR="0" rtl="0" algn="l">
              <a:spcBef>
                <a:spcPts val="0"/>
              </a:spcBef>
              <a:spcAft>
                <a:spcPts val="0"/>
              </a:spcAft>
              <a:buClr>
                <a:srgbClr val="000000"/>
              </a:buClr>
              <a:buSzPts val="1400"/>
              <a:buFont typeface="Arial"/>
              <a:buNone/>
            </a:pPr>
            <a:r>
              <a:rPr b="0" i="0" lang="en-GB" sz="1400" u="none" cap="none" strike="noStrike">
                <a:solidFill>
                  <a:srgbClr val="FFFF00"/>
                </a:solidFill>
                <a:latin typeface="Arial"/>
                <a:ea typeface="Arial"/>
                <a:cs typeface="Arial"/>
                <a:sym typeface="Arial"/>
              </a:rPr>
              <a:t>The use of words ‘national’ and ‘U.S’ gives us sense of place.</a:t>
            </a:r>
            <a:endParaRPr b="0" i="0" sz="1400" u="none" cap="none" strike="noStrike">
              <a:solidFill>
                <a:srgbClr val="FFFF00"/>
              </a:solidFill>
              <a:latin typeface="Arial"/>
              <a:ea typeface="Arial"/>
              <a:cs typeface="Arial"/>
              <a:sym typeface="Arial"/>
            </a:endParaRPr>
          </a:p>
          <a:p>
            <a:pPr indent="0" lvl="0" marL="0" marR="0" rtl="0" algn="l">
              <a:spcBef>
                <a:spcPts val="0"/>
              </a:spcBef>
              <a:spcAft>
                <a:spcPts val="0"/>
              </a:spcAft>
              <a:buClr>
                <a:srgbClr val="000000"/>
              </a:buClr>
              <a:buSzPts val="1400"/>
              <a:buFont typeface="Arial"/>
              <a:buNone/>
            </a:pPr>
            <a:r>
              <a:rPr b="0" i="0" lang="en-GB" sz="1400" u="none" cap="none" strike="noStrike">
                <a:solidFill>
                  <a:srgbClr val="FFFF00"/>
                </a:solidFill>
                <a:latin typeface="Arial"/>
                <a:ea typeface="Arial"/>
                <a:cs typeface="Arial"/>
                <a:sym typeface="Arial"/>
              </a:rPr>
              <a:t>Connotation of energy include power.</a:t>
            </a:r>
            <a:endParaRPr b="0" i="0" sz="1400" u="none" cap="none" strike="noStrike">
              <a:solidFill>
                <a:srgbClr val="FFFF00"/>
              </a:solidFill>
              <a:latin typeface="Arial"/>
              <a:ea typeface="Arial"/>
              <a:cs typeface="Arial"/>
              <a:sym typeface="Arial"/>
            </a:endParaRPr>
          </a:p>
          <a:p>
            <a:pPr indent="0" lvl="0" marL="0" marR="0" rtl="0" algn="l">
              <a:spcBef>
                <a:spcPts val="0"/>
              </a:spcBef>
              <a:spcAft>
                <a:spcPts val="0"/>
              </a:spcAft>
              <a:buClr>
                <a:srgbClr val="000000"/>
              </a:buClr>
              <a:buSzPts val="1400"/>
              <a:buFont typeface="Arial"/>
              <a:buNone/>
            </a:pPr>
            <a:r>
              <a:rPr b="0" i="0" lang="en-GB" sz="1400" u="none" cap="none" strike="noStrike">
                <a:solidFill>
                  <a:srgbClr val="FFFF00"/>
                </a:solidFill>
                <a:latin typeface="Arial"/>
                <a:ea typeface="Arial"/>
                <a:cs typeface="Arial"/>
                <a:sym typeface="Arial"/>
              </a:rPr>
              <a:t>The building is surrounded (cut off) by woods.</a:t>
            </a:r>
            <a:endParaRPr b="0" i="0" sz="1400" u="none" cap="none" strike="noStrike">
              <a:solidFill>
                <a:srgbClr val="FFFF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0">
                                            <p:txEl>
                                              <p:pRg end="0" st="0"/>
                                            </p:txEl>
                                          </p:spTgt>
                                        </p:tgtEl>
                                        <p:attrNameLst>
                                          <p:attrName>style.visibility</p:attrName>
                                        </p:attrNameLst>
                                      </p:cBhvr>
                                      <p:to>
                                        <p:strVal val="visible"/>
                                      </p:to>
                                    </p:set>
                                    <p:animEffect filter="fade" transition="in">
                                      <p:cBhvr>
                                        <p:cTn dur="1000"/>
                                        <p:tgtEl>
                                          <p:spTgt spid="24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0">
                                            <p:txEl>
                                              <p:pRg end="1" st="1"/>
                                            </p:txEl>
                                          </p:spTgt>
                                        </p:tgtEl>
                                        <p:attrNameLst>
                                          <p:attrName>style.visibility</p:attrName>
                                        </p:attrNameLst>
                                      </p:cBhvr>
                                      <p:to>
                                        <p:strVal val="visible"/>
                                      </p:to>
                                    </p:set>
                                    <p:animEffect filter="fade" transition="in">
                                      <p:cBhvr>
                                        <p:cTn dur="1000"/>
                                        <p:tgtEl>
                                          <p:spTgt spid="240">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46" name="Shape 246"/>
        <p:cNvGrpSpPr/>
        <p:nvPr/>
      </p:nvGrpSpPr>
      <p:grpSpPr>
        <a:xfrm>
          <a:off x="0" y="0"/>
          <a:ext cx="0" cy="0"/>
          <a:chOff x="0" y="0"/>
          <a:chExt cx="0" cy="0"/>
        </a:xfrm>
      </p:grpSpPr>
      <p:sp>
        <p:nvSpPr>
          <p:cNvPr id="247" name="Google Shape;247;p40"/>
          <p:cNvSpPr txBox="1"/>
          <p:nvPr>
            <p:ph type="title"/>
          </p:nvPr>
        </p:nvSpPr>
        <p:spPr>
          <a:xfrm>
            <a:off x="685347" y="97211"/>
            <a:ext cx="7765500" cy="994800"/>
          </a:xfrm>
          <a:prstGeom prst="rect">
            <a:avLst/>
          </a:prstGeom>
          <a:noFill/>
          <a:ln>
            <a:noFill/>
          </a:ln>
        </p:spPr>
        <p:txBody>
          <a:bodyPr anchorCtr="0" anchor="ctr" bIns="34275" lIns="68575" spcFirstLastPara="1" rIns="68575" wrap="square" tIns="34275">
            <a:noAutofit/>
          </a:bodyPr>
          <a:lstStyle/>
          <a:p>
            <a:pPr indent="0" lvl="0" marL="0" marR="0" rtl="0" algn="ctr">
              <a:lnSpc>
                <a:spcPct val="90000"/>
              </a:lnSpc>
              <a:spcBef>
                <a:spcPts val="0"/>
              </a:spcBef>
              <a:spcAft>
                <a:spcPts val="0"/>
              </a:spcAft>
              <a:buClr>
                <a:schemeClr val="lt1"/>
              </a:buClr>
              <a:buSzPts val="2600"/>
              <a:buFont typeface="Bookman Old Style"/>
              <a:buNone/>
            </a:pPr>
            <a:r>
              <a:rPr b="1" i="0" lang="en-GB" sz="2600" u="none" cap="none" strike="noStrike">
                <a:solidFill>
                  <a:schemeClr val="lt1"/>
                </a:solidFill>
                <a:latin typeface="Arial"/>
                <a:ea typeface="Arial"/>
                <a:cs typeface="Arial"/>
                <a:sym typeface="Arial"/>
              </a:rPr>
              <a:t>LONG SHOT</a:t>
            </a:r>
            <a:endParaRPr b="1" i="0" sz="2600" u="none" cap="none" strike="noStrike">
              <a:solidFill>
                <a:schemeClr val="lt1"/>
              </a:solidFill>
              <a:latin typeface="Arial"/>
              <a:ea typeface="Arial"/>
              <a:cs typeface="Arial"/>
              <a:sym typeface="Arial"/>
            </a:endParaRPr>
          </a:p>
        </p:txBody>
      </p:sp>
      <p:sp>
        <p:nvSpPr>
          <p:cNvPr id="248" name="Google Shape;248;p40"/>
          <p:cNvSpPr txBox="1"/>
          <p:nvPr>
            <p:ph idx="2" type="body"/>
          </p:nvPr>
        </p:nvSpPr>
        <p:spPr>
          <a:xfrm>
            <a:off x="6454175" y="97200"/>
            <a:ext cx="2598300" cy="4813200"/>
          </a:xfrm>
          <a:prstGeom prst="rect">
            <a:avLst/>
          </a:prstGeom>
          <a:noFill/>
          <a:ln>
            <a:noFill/>
          </a:ln>
        </p:spPr>
        <p:txBody>
          <a:bodyPr anchorCtr="0" anchor="t" bIns="34275" lIns="68575" spcFirstLastPara="1" rIns="68575" wrap="square" tIns="34275">
            <a:noAutofit/>
          </a:bodyPr>
          <a:lstStyle/>
          <a:p>
            <a:pPr indent="-171450" lvl="0" marL="177800" marR="0" rtl="0" algn="l">
              <a:lnSpc>
                <a:spcPct val="120000"/>
              </a:lnSpc>
              <a:spcBef>
                <a:spcPts val="0"/>
              </a:spcBef>
              <a:spcAft>
                <a:spcPts val="0"/>
              </a:spcAft>
              <a:buClr>
                <a:schemeClr val="lt1"/>
              </a:buClr>
              <a:buSzPts val="1500"/>
              <a:buFont typeface="Arial"/>
              <a:buChar char="•"/>
            </a:pPr>
            <a:r>
              <a:rPr lang="en-GB"/>
              <a:t>Is often used to s</a:t>
            </a:r>
            <a:r>
              <a:rPr b="0" i="0" lang="en-GB" sz="1500" u="none" cap="none" strike="noStrike">
                <a:solidFill>
                  <a:schemeClr val="lt1"/>
                </a:solidFill>
                <a:latin typeface="Rockwell"/>
                <a:ea typeface="Rockwell"/>
                <a:cs typeface="Rockwell"/>
                <a:sym typeface="Rockwell"/>
              </a:rPr>
              <a:t>et the scene in LFTV</a:t>
            </a:r>
            <a:endParaRPr/>
          </a:p>
          <a:p>
            <a:pPr indent="-171450" lvl="0" marL="177800" marR="0" rtl="0" algn="l">
              <a:lnSpc>
                <a:spcPct val="120000"/>
              </a:lnSpc>
              <a:spcBef>
                <a:spcPts val="800"/>
              </a:spcBef>
              <a:spcAft>
                <a:spcPts val="0"/>
              </a:spcAft>
              <a:buClr>
                <a:schemeClr val="lt1"/>
              </a:buClr>
              <a:buSzPts val="1500"/>
              <a:buFont typeface="Arial"/>
              <a:buChar char="•"/>
            </a:pPr>
            <a:r>
              <a:rPr b="0" i="0" lang="en-GB" sz="1500" u="none" cap="none" strike="noStrike">
                <a:solidFill>
                  <a:schemeClr val="lt1"/>
                </a:solidFill>
                <a:latin typeface="Rockwell"/>
                <a:ea typeface="Rockwell"/>
                <a:cs typeface="Rockwell"/>
                <a:sym typeface="Rockwell"/>
              </a:rPr>
              <a:t>Expectations are being built and key characters intro</a:t>
            </a:r>
            <a:r>
              <a:rPr lang="en-GB"/>
              <a:t>duced.  Remember, LFTV focus on characterisation rather than plot so it’s not uncommon to have lots of micro-openings within an episode.</a:t>
            </a:r>
            <a:endParaRPr/>
          </a:p>
          <a:p>
            <a:pPr indent="-171450" lvl="0" marL="177800" marR="0" rtl="0" algn="l">
              <a:lnSpc>
                <a:spcPct val="120000"/>
              </a:lnSpc>
              <a:spcBef>
                <a:spcPts val="800"/>
              </a:spcBef>
              <a:spcAft>
                <a:spcPts val="0"/>
              </a:spcAft>
              <a:buClr>
                <a:schemeClr val="lt1"/>
              </a:buClr>
              <a:buSzPts val="1500"/>
              <a:buFont typeface="Arial"/>
              <a:buChar char="•"/>
            </a:pPr>
            <a:r>
              <a:rPr b="0" i="0" lang="en-GB" sz="1500" u="none" cap="none" strike="noStrike">
                <a:solidFill>
                  <a:schemeClr val="lt1"/>
                </a:solidFill>
                <a:latin typeface="Rockwell"/>
                <a:ea typeface="Rockwell"/>
                <a:cs typeface="Rockwell"/>
                <a:sym typeface="Rockwell"/>
              </a:rPr>
              <a:t>Who? What? Where?  Audiences are given clues about characters and their surrounding from the use of Long Shots.</a:t>
            </a:r>
            <a:endParaRPr/>
          </a:p>
          <a:p>
            <a:pPr indent="0" lvl="0" marL="0" marR="0" rtl="0" algn="l">
              <a:lnSpc>
                <a:spcPct val="120000"/>
              </a:lnSpc>
              <a:spcBef>
                <a:spcPts val="800"/>
              </a:spcBef>
              <a:spcAft>
                <a:spcPts val="0"/>
              </a:spcAft>
              <a:buClr>
                <a:schemeClr val="lt1"/>
              </a:buClr>
              <a:buSzPts val="1500"/>
              <a:buFont typeface="Arial"/>
              <a:buNone/>
            </a:pPr>
            <a:r>
              <a:t/>
            </a:r>
            <a:endParaRPr b="0" i="0" sz="1500" u="none" cap="none" strike="noStrike">
              <a:solidFill>
                <a:schemeClr val="lt1"/>
              </a:solidFill>
              <a:latin typeface="Rockwell"/>
              <a:ea typeface="Rockwell"/>
              <a:cs typeface="Rockwell"/>
              <a:sym typeface="Rockwell"/>
            </a:endParaRPr>
          </a:p>
        </p:txBody>
      </p:sp>
      <p:sp>
        <p:nvSpPr>
          <p:cNvPr id="249" name="Google Shape;249;p40"/>
          <p:cNvSpPr txBox="1"/>
          <p:nvPr>
            <p:ph idx="1" type="body"/>
          </p:nvPr>
        </p:nvSpPr>
        <p:spPr>
          <a:xfrm>
            <a:off x="457200" y="900113"/>
            <a:ext cx="4038600" cy="2545500"/>
          </a:xfrm>
          <a:prstGeom prst="rect">
            <a:avLst/>
          </a:prstGeom>
          <a:noFill/>
          <a:ln>
            <a:noFill/>
          </a:ln>
        </p:spPr>
        <p:txBody>
          <a:bodyPr anchorCtr="0" anchor="t" bIns="34275" lIns="68575" spcFirstLastPara="1" rIns="68575" wrap="square" tIns="34275">
            <a:noAutofit/>
          </a:bodyPr>
          <a:lstStyle/>
          <a:p>
            <a:pPr indent="-76200" lvl="0" marL="177800" marR="0" rtl="0" algn="l">
              <a:lnSpc>
                <a:spcPct val="120000"/>
              </a:lnSpc>
              <a:spcBef>
                <a:spcPts val="0"/>
              </a:spcBef>
              <a:spcAft>
                <a:spcPts val="0"/>
              </a:spcAft>
              <a:buClr>
                <a:schemeClr val="lt1"/>
              </a:buClr>
              <a:buSzPts val="1500"/>
              <a:buFont typeface="Arial"/>
              <a:buNone/>
            </a:pPr>
            <a:r>
              <a:t/>
            </a:r>
            <a:endParaRPr b="0" i="0" sz="1500" u="none" cap="none" strike="noStrike">
              <a:solidFill>
                <a:schemeClr val="lt1"/>
              </a:solidFill>
              <a:latin typeface="Rockwell"/>
              <a:ea typeface="Rockwell"/>
              <a:cs typeface="Rockwell"/>
              <a:sym typeface="Rockwell"/>
            </a:endParaRPr>
          </a:p>
        </p:txBody>
      </p:sp>
      <p:pic>
        <p:nvPicPr>
          <p:cNvPr id="250" name="Google Shape;250;p40"/>
          <p:cNvPicPr preferRelativeResize="0"/>
          <p:nvPr/>
        </p:nvPicPr>
        <p:blipFill rotWithShape="1">
          <a:blip r:embed="rId3">
            <a:alphaModFix/>
          </a:blip>
          <a:srcRect b="0" l="0" r="0" t="0"/>
          <a:stretch/>
        </p:blipFill>
        <p:spPr>
          <a:xfrm>
            <a:off x="141393" y="1092000"/>
            <a:ext cx="6312783" cy="35772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8">
                                            <p:txEl>
                                              <p:pRg end="0" st="0"/>
                                            </p:txEl>
                                          </p:spTgt>
                                        </p:tgtEl>
                                        <p:attrNameLst>
                                          <p:attrName>style.visibility</p:attrName>
                                        </p:attrNameLst>
                                      </p:cBhvr>
                                      <p:to>
                                        <p:strVal val="visible"/>
                                      </p:to>
                                    </p:set>
                                    <p:animEffect filter="fade" transition="in">
                                      <p:cBhvr>
                                        <p:cTn dur="1000"/>
                                        <p:tgtEl>
                                          <p:spTgt spid="24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8">
                                            <p:txEl>
                                              <p:pRg end="1" st="1"/>
                                            </p:txEl>
                                          </p:spTgt>
                                        </p:tgtEl>
                                        <p:attrNameLst>
                                          <p:attrName>style.visibility</p:attrName>
                                        </p:attrNameLst>
                                      </p:cBhvr>
                                      <p:to>
                                        <p:strVal val="visible"/>
                                      </p:to>
                                    </p:set>
                                    <p:animEffect filter="fade" transition="in">
                                      <p:cBhvr>
                                        <p:cTn dur="1000"/>
                                        <p:tgtEl>
                                          <p:spTgt spid="24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8">
                                            <p:txEl>
                                              <p:pRg end="2" st="2"/>
                                            </p:txEl>
                                          </p:spTgt>
                                        </p:tgtEl>
                                        <p:attrNameLst>
                                          <p:attrName>style.visibility</p:attrName>
                                        </p:attrNameLst>
                                      </p:cBhvr>
                                      <p:to>
                                        <p:strVal val="visible"/>
                                      </p:to>
                                    </p:set>
                                    <p:animEffect filter="fade" transition="in">
                                      <p:cBhvr>
                                        <p:cTn dur="1000"/>
                                        <p:tgtEl>
                                          <p:spTgt spid="248">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8">
                                            <p:txEl>
                                              <p:pRg end="3" st="3"/>
                                            </p:txEl>
                                          </p:spTgt>
                                        </p:tgtEl>
                                        <p:attrNameLst>
                                          <p:attrName>style.visibility</p:attrName>
                                        </p:attrNameLst>
                                      </p:cBhvr>
                                      <p:to>
                                        <p:strVal val="visible"/>
                                      </p:to>
                                    </p:set>
                                    <p:animEffect filter="fade" transition="in">
                                      <p:cBhvr>
                                        <p:cTn dur="1000"/>
                                        <p:tgtEl>
                                          <p:spTgt spid="248">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pic>
        <p:nvPicPr>
          <p:cNvPr id="255" name="Google Shape;255;p41"/>
          <p:cNvPicPr preferRelativeResize="0"/>
          <p:nvPr/>
        </p:nvPicPr>
        <p:blipFill rotWithShape="1">
          <a:blip r:embed="rId3">
            <a:alphaModFix/>
          </a:blip>
          <a:srcRect b="0" l="0" r="0" t="0"/>
          <a:stretch/>
        </p:blipFill>
        <p:spPr>
          <a:xfrm>
            <a:off x="0" y="245645"/>
            <a:ext cx="9144000" cy="4652210"/>
          </a:xfrm>
          <a:prstGeom prst="rect">
            <a:avLst/>
          </a:prstGeom>
          <a:noFill/>
          <a:ln>
            <a:noFill/>
          </a:ln>
        </p:spPr>
      </p:pic>
      <p:sp>
        <p:nvSpPr>
          <p:cNvPr id="256" name="Google Shape;256;p41"/>
          <p:cNvSpPr txBox="1"/>
          <p:nvPr>
            <p:ph type="title"/>
          </p:nvPr>
        </p:nvSpPr>
        <p:spPr>
          <a:xfrm>
            <a:off x="-644254" y="142300"/>
            <a:ext cx="7765500" cy="994800"/>
          </a:xfrm>
          <a:prstGeom prst="rect">
            <a:avLst/>
          </a:prstGeom>
          <a:noFill/>
          <a:ln>
            <a:noFill/>
          </a:ln>
        </p:spPr>
        <p:txBody>
          <a:bodyPr anchorCtr="0" anchor="ctr" bIns="68575" lIns="68575" spcFirstLastPara="1" rIns="68575" wrap="square" tIns="68575">
            <a:noAutofit/>
          </a:bodyPr>
          <a:lstStyle/>
          <a:p>
            <a:pPr indent="0" lvl="0" marL="0" rtl="0" algn="ctr">
              <a:lnSpc>
                <a:spcPct val="90000"/>
              </a:lnSpc>
              <a:spcBef>
                <a:spcPts val="0"/>
              </a:spcBef>
              <a:spcAft>
                <a:spcPts val="0"/>
              </a:spcAft>
              <a:buSzPts val="2600"/>
              <a:buNone/>
            </a:pPr>
            <a:r>
              <a:rPr lang="en-GB">
                <a:latin typeface="Arial"/>
                <a:ea typeface="Arial"/>
                <a:cs typeface="Arial"/>
                <a:sym typeface="Arial"/>
              </a:rPr>
              <a:t>Medium Long Shot</a:t>
            </a:r>
            <a:endParaRPr>
              <a:latin typeface="Arial"/>
              <a:ea typeface="Arial"/>
              <a:cs typeface="Arial"/>
              <a:sym typeface="Arial"/>
            </a:endParaRPr>
          </a:p>
        </p:txBody>
      </p:sp>
      <p:sp>
        <p:nvSpPr>
          <p:cNvPr id="257" name="Google Shape;257;p41"/>
          <p:cNvSpPr txBox="1"/>
          <p:nvPr>
            <p:ph idx="1" type="body"/>
          </p:nvPr>
        </p:nvSpPr>
        <p:spPr>
          <a:xfrm>
            <a:off x="457200" y="900113"/>
            <a:ext cx="4038600" cy="2545500"/>
          </a:xfrm>
          <a:prstGeom prst="rect">
            <a:avLst/>
          </a:prstGeom>
          <a:noFill/>
          <a:ln>
            <a:noFill/>
          </a:ln>
        </p:spPr>
        <p:txBody>
          <a:bodyPr anchorCtr="0" anchor="t" bIns="68575" lIns="68575" spcFirstLastPara="1" rIns="68575" wrap="square" tIns="68575">
            <a:noAutofit/>
          </a:bodyPr>
          <a:lstStyle/>
          <a:p>
            <a:pPr indent="0" lvl="0" marL="0" rtl="0" algn="l">
              <a:lnSpc>
                <a:spcPct val="120000"/>
              </a:lnSpc>
              <a:spcBef>
                <a:spcPts val="800"/>
              </a:spcBef>
              <a:spcAft>
                <a:spcPts val="0"/>
              </a:spcAft>
              <a:buSzPts val="1500"/>
              <a:buNone/>
            </a:pPr>
            <a:r>
              <a:rPr lang="en-GB"/>
              <a:t>What is the effect of this shot?</a:t>
            </a:r>
            <a:endParaRPr/>
          </a:p>
          <a:p>
            <a:pPr indent="-228600" lvl="0" marL="457200" rtl="0" algn="l">
              <a:lnSpc>
                <a:spcPct val="120000"/>
              </a:lnSpc>
              <a:spcBef>
                <a:spcPts val="800"/>
              </a:spcBef>
              <a:spcAft>
                <a:spcPts val="0"/>
              </a:spcAft>
              <a:buSzPts val="1500"/>
              <a:buNone/>
            </a:pPr>
            <a:r>
              <a:t/>
            </a:r>
            <a:endParaRPr/>
          </a:p>
        </p:txBody>
      </p:sp>
      <p:sp>
        <p:nvSpPr>
          <p:cNvPr id="258" name="Google Shape;258;p41"/>
          <p:cNvSpPr txBox="1"/>
          <p:nvPr>
            <p:ph idx="2" type="body"/>
          </p:nvPr>
        </p:nvSpPr>
        <p:spPr>
          <a:xfrm>
            <a:off x="5738325" y="478200"/>
            <a:ext cx="3213900" cy="3795300"/>
          </a:xfrm>
          <a:prstGeom prst="rect">
            <a:avLst/>
          </a:prstGeom>
          <a:noFill/>
          <a:ln>
            <a:noFill/>
          </a:ln>
        </p:spPr>
        <p:txBody>
          <a:bodyPr anchorCtr="0" anchor="t" bIns="68575" lIns="68575" spcFirstLastPara="1" rIns="68575" wrap="square" tIns="68575">
            <a:noAutofit/>
          </a:bodyPr>
          <a:lstStyle/>
          <a:p>
            <a:pPr indent="0" lvl="0" marL="0" rtl="0" algn="l">
              <a:lnSpc>
                <a:spcPct val="120000"/>
              </a:lnSpc>
              <a:spcBef>
                <a:spcPts val="800"/>
              </a:spcBef>
              <a:spcAft>
                <a:spcPts val="0"/>
              </a:spcAft>
              <a:buSzPts val="1500"/>
              <a:buNone/>
            </a:pPr>
            <a:r>
              <a:rPr lang="en-GB"/>
              <a:t>How is the scientist represented?</a:t>
            </a:r>
            <a:endParaRPr/>
          </a:p>
          <a:p>
            <a:pPr indent="0" lvl="0" marL="0" rtl="0" algn="l">
              <a:lnSpc>
                <a:spcPct val="120000"/>
              </a:lnSpc>
              <a:spcBef>
                <a:spcPts val="800"/>
              </a:spcBef>
              <a:spcAft>
                <a:spcPts val="0"/>
              </a:spcAft>
              <a:buSzPts val="1500"/>
              <a:buNone/>
            </a:pPr>
            <a:r>
              <a:t/>
            </a:r>
            <a:endParaRPr/>
          </a:p>
          <a:p>
            <a:pPr indent="0" lvl="0" marL="0" rtl="0" algn="l">
              <a:lnSpc>
                <a:spcPct val="120000"/>
              </a:lnSpc>
              <a:spcBef>
                <a:spcPts val="800"/>
              </a:spcBef>
              <a:spcAft>
                <a:spcPts val="0"/>
              </a:spcAft>
              <a:buSzPts val="1500"/>
              <a:buNone/>
            </a:pPr>
            <a:r>
              <a:t/>
            </a:r>
            <a:endParaRPr/>
          </a:p>
          <a:p>
            <a:pPr indent="0" lvl="0" marL="0" rtl="0" algn="l">
              <a:lnSpc>
                <a:spcPct val="120000"/>
              </a:lnSpc>
              <a:spcBef>
                <a:spcPts val="800"/>
              </a:spcBef>
              <a:spcAft>
                <a:spcPts val="0"/>
              </a:spcAft>
              <a:buSzPts val="1500"/>
              <a:buNone/>
            </a:pPr>
            <a:r>
              <a:t/>
            </a:r>
            <a:endParaRPr/>
          </a:p>
          <a:p>
            <a:pPr indent="0" lvl="0" marL="0" rtl="0" algn="l">
              <a:lnSpc>
                <a:spcPct val="120000"/>
              </a:lnSpc>
              <a:spcBef>
                <a:spcPts val="800"/>
              </a:spcBef>
              <a:spcAft>
                <a:spcPts val="0"/>
              </a:spcAft>
              <a:buSzPts val="1500"/>
              <a:buNone/>
            </a:pPr>
            <a:r>
              <a:rPr lang="en-GB">
                <a:solidFill>
                  <a:srgbClr val="FF0000"/>
                </a:solidFill>
              </a:rPr>
              <a:t>Tips</a:t>
            </a:r>
            <a:r>
              <a:rPr lang="en-GB"/>
              <a:t>: why is he off center? Do all scientists look like this or is this a stereotype (think about his role in the whole episode).</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pic>
        <p:nvPicPr>
          <p:cNvPr id="263" name="Google Shape;263;p42"/>
          <p:cNvPicPr preferRelativeResize="0"/>
          <p:nvPr/>
        </p:nvPicPr>
        <p:blipFill rotWithShape="1">
          <a:blip r:embed="rId3">
            <a:alphaModFix/>
          </a:blip>
          <a:srcRect b="0" l="0" r="0" t="0"/>
          <a:stretch/>
        </p:blipFill>
        <p:spPr>
          <a:xfrm>
            <a:off x="0" y="199448"/>
            <a:ext cx="9144000" cy="4744604"/>
          </a:xfrm>
          <a:prstGeom prst="rect">
            <a:avLst/>
          </a:prstGeom>
          <a:noFill/>
          <a:ln>
            <a:noFill/>
          </a:ln>
        </p:spPr>
      </p:pic>
      <p:sp>
        <p:nvSpPr>
          <p:cNvPr id="264" name="Google Shape;264;p42"/>
          <p:cNvSpPr txBox="1"/>
          <p:nvPr>
            <p:ph type="title"/>
          </p:nvPr>
        </p:nvSpPr>
        <p:spPr>
          <a:xfrm>
            <a:off x="627050" y="199450"/>
            <a:ext cx="7765500" cy="627600"/>
          </a:xfrm>
          <a:prstGeom prst="rect">
            <a:avLst/>
          </a:prstGeom>
          <a:noFill/>
          <a:ln>
            <a:noFill/>
          </a:ln>
        </p:spPr>
        <p:txBody>
          <a:bodyPr anchorCtr="0" anchor="ctr" bIns="68575" lIns="68575" spcFirstLastPara="1" rIns="68575" wrap="square" tIns="68575">
            <a:noAutofit/>
          </a:bodyPr>
          <a:lstStyle/>
          <a:p>
            <a:pPr indent="0" lvl="0" marL="0" rtl="0" algn="ctr">
              <a:lnSpc>
                <a:spcPct val="90000"/>
              </a:lnSpc>
              <a:spcBef>
                <a:spcPts val="0"/>
              </a:spcBef>
              <a:spcAft>
                <a:spcPts val="0"/>
              </a:spcAft>
              <a:buSzPts val="2600"/>
              <a:buNone/>
            </a:pPr>
            <a:r>
              <a:rPr lang="en-GB">
                <a:latin typeface="Arial"/>
                <a:ea typeface="Arial"/>
                <a:cs typeface="Arial"/>
                <a:sym typeface="Arial"/>
              </a:rPr>
              <a:t>Wide Shot</a:t>
            </a:r>
            <a:endParaRPr>
              <a:latin typeface="Arial"/>
              <a:ea typeface="Arial"/>
              <a:cs typeface="Arial"/>
              <a:sym typeface="Arial"/>
            </a:endParaRPr>
          </a:p>
        </p:txBody>
      </p:sp>
      <p:sp>
        <p:nvSpPr>
          <p:cNvPr id="265" name="Google Shape;265;p42"/>
          <p:cNvSpPr txBox="1"/>
          <p:nvPr>
            <p:ph idx="1" type="body"/>
          </p:nvPr>
        </p:nvSpPr>
        <p:spPr>
          <a:xfrm>
            <a:off x="207150" y="691504"/>
            <a:ext cx="3829500" cy="3717300"/>
          </a:xfrm>
          <a:prstGeom prst="rect">
            <a:avLst/>
          </a:prstGeom>
          <a:noFill/>
          <a:ln>
            <a:noFill/>
          </a:ln>
        </p:spPr>
        <p:txBody>
          <a:bodyPr anchorCtr="0" anchor="t" bIns="68575" lIns="68575" spcFirstLastPara="1" rIns="68575" wrap="square" tIns="68575">
            <a:noAutofit/>
          </a:bodyPr>
          <a:lstStyle/>
          <a:p>
            <a:pPr indent="0" lvl="0" marL="0" rtl="0" algn="l">
              <a:lnSpc>
                <a:spcPct val="120000"/>
              </a:lnSpc>
              <a:spcBef>
                <a:spcPts val="800"/>
              </a:spcBef>
              <a:spcAft>
                <a:spcPts val="0"/>
              </a:spcAft>
              <a:buSzPts val="1500"/>
              <a:buNone/>
            </a:pPr>
            <a:r>
              <a:rPr lang="en-GB"/>
              <a:t>How does this shot represent American Culture?</a:t>
            </a:r>
            <a:endParaRPr/>
          </a:p>
        </p:txBody>
      </p:sp>
      <p:sp>
        <p:nvSpPr>
          <p:cNvPr id="266" name="Google Shape;266;p42"/>
          <p:cNvSpPr txBox="1"/>
          <p:nvPr/>
        </p:nvSpPr>
        <p:spPr>
          <a:xfrm>
            <a:off x="7357950" y="1445125"/>
            <a:ext cx="1602900" cy="7176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rgbClr val="000000"/>
              </a:buClr>
              <a:buSzPts val="1400"/>
              <a:buFont typeface="Arial"/>
              <a:buNone/>
            </a:pPr>
            <a:r>
              <a:rPr b="0" i="0" lang="en-GB" sz="1400" u="none" cap="none" strike="noStrike">
                <a:solidFill>
                  <a:srgbClr val="FFFFFF"/>
                </a:solidFill>
                <a:latin typeface="Arial"/>
                <a:ea typeface="Arial"/>
                <a:cs typeface="Arial"/>
                <a:sym typeface="Arial"/>
              </a:rPr>
              <a:t>What stereotypes are used here?</a:t>
            </a:r>
            <a:endParaRPr b="0" i="0" sz="1400" u="none" cap="none" strike="noStrike">
              <a:solidFill>
                <a:srgbClr val="FFFFFF"/>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pic>
        <p:nvPicPr>
          <p:cNvPr id="271" name="Google Shape;271;p43"/>
          <p:cNvPicPr preferRelativeResize="0"/>
          <p:nvPr/>
        </p:nvPicPr>
        <p:blipFill rotWithShape="1">
          <a:blip r:embed="rId3">
            <a:alphaModFix/>
          </a:blip>
          <a:srcRect b="0" l="0" r="0" t="0"/>
          <a:stretch/>
        </p:blipFill>
        <p:spPr>
          <a:xfrm>
            <a:off x="0" y="0"/>
            <a:ext cx="9143999" cy="5073550"/>
          </a:xfrm>
          <a:prstGeom prst="rect">
            <a:avLst/>
          </a:prstGeom>
          <a:noFill/>
          <a:ln>
            <a:noFill/>
          </a:ln>
        </p:spPr>
      </p:pic>
      <p:sp>
        <p:nvSpPr>
          <p:cNvPr id="272" name="Google Shape;272;p43"/>
          <p:cNvSpPr txBox="1"/>
          <p:nvPr>
            <p:ph type="title"/>
          </p:nvPr>
        </p:nvSpPr>
        <p:spPr>
          <a:xfrm>
            <a:off x="689246" y="0"/>
            <a:ext cx="7765500" cy="994800"/>
          </a:xfrm>
          <a:prstGeom prst="rect">
            <a:avLst/>
          </a:prstGeom>
          <a:noFill/>
          <a:ln>
            <a:noFill/>
          </a:ln>
        </p:spPr>
        <p:txBody>
          <a:bodyPr anchorCtr="0" anchor="ctr" bIns="68575" lIns="68575" spcFirstLastPara="1" rIns="68575" wrap="square" tIns="68575">
            <a:noAutofit/>
          </a:bodyPr>
          <a:lstStyle/>
          <a:p>
            <a:pPr indent="0" lvl="0" marL="0" rtl="0" algn="ctr">
              <a:lnSpc>
                <a:spcPct val="90000"/>
              </a:lnSpc>
              <a:spcBef>
                <a:spcPts val="0"/>
              </a:spcBef>
              <a:spcAft>
                <a:spcPts val="0"/>
              </a:spcAft>
              <a:buSzPts val="2600"/>
              <a:buNone/>
            </a:pPr>
            <a:r>
              <a:rPr lang="en-GB">
                <a:latin typeface="Arial"/>
                <a:ea typeface="Arial"/>
                <a:cs typeface="Arial"/>
                <a:sym typeface="Arial"/>
              </a:rPr>
              <a:t>Long Shot</a:t>
            </a:r>
            <a:endParaRPr>
              <a:latin typeface="Arial"/>
              <a:ea typeface="Arial"/>
              <a:cs typeface="Arial"/>
              <a:sym typeface="Arial"/>
            </a:endParaRPr>
          </a:p>
        </p:txBody>
      </p:sp>
      <p:sp>
        <p:nvSpPr>
          <p:cNvPr id="273" name="Google Shape;273;p43"/>
          <p:cNvSpPr txBox="1"/>
          <p:nvPr>
            <p:ph idx="1" type="body"/>
          </p:nvPr>
        </p:nvSpPr>
        <p:spPr>
          <a:xfrm>
            <a:off x="102200" y="703156"/>
            <a:ext cx="3829500" cy="4370400"/>
          </a:xfrm>
          <a:prstGeom prst="rect">
            <a:avLst/>
          </a:prstGeom>
          <a:noFill/>
          <a:ln>
            <a:noFill/>
          </a:ln>
        </p:spPr>
        <p:txBody>
          <a:bodyPr anchorCtr="0" anchor="t" bIns="68575" lIns="68575" spcFirstLastPara="1" rIns="68575" wrap="square" tIns="68575">
            <a:noAutofit/>
          </a:bodyPr>
          <a:lstStyle/>
          <a:p>
            <a:pPr indent="0" lvl="0" marL="0" rtl="0" algn="l">
              <a:lnSpc>
                <a:spcPct val="120000"/>
              </a:lnSpc>
              <a:spcBef>
                <a:spcPts val="800"/>
              </a:spcBef>
              <a:spcAft>
                <a:spcPts val="0"/>
              </a:spcAft>
              <a:buSzPts val="1500"/>
              <a:buNone/>
            </a:pPr>
            <a:r>
              <a:rPr lang="en-GB"/>
              <a:t>How are Will and Mike represented in this scene?</a:t>
            </a:r>
            <a:endParaRPr/>
          </a:p>
          <a:p>
            <a:pPr indent="0" lvl="0" marL="0" rtl="0" algn="l">
              <a:lnSpc>
                <a:spcPct val="120000"/>
              </a:lnSpc>
              <a:spcBef>
                <a:spcPts val="800"/>
              </a:spcBef>
              <a:spcAft>
                <a:spcPts val="0"/>
              </a:spcAft>
              <a:buSzPts val="1500"/>
              <a:buNone/>
            </a:pPr>
            <a:r>
              <a:t/>
            </a:r>
            <a:endParaRPr/>
          </a:p>
          <a:p>
            <a:pPr indent="0" lvl="0" marL="0" rtl="0" algn="l">
              <a:lnSpc>
                <a:spcPct val="120000"/>
              </a:lnSpc>
              <a:spcBef>
                <a:spcPts val="800"/>
              </a:spcBef>
              <a:spcAft>
                <a:spcPts val="0"/>
              </a:spcAft>
              <a:buSzPts val="1500"/>
              <a:buNone/>
            </a:pPr>
            <a:r>
              <a:t/>
            </a:r>
            <a:endParaRPr/>
          </a:p>
        </p:txBody>
      </p:sp>
      <p:sp>
        <p:nvSpPr>
          <p:cNvPr id="274" name="Google Shape;274;p43"/>
          <p:cNvSpPr txBox="1"/>
          <p:nvPr>
            <p:ph idx="2" type="body"/>
          </p:nvPr>
        </p:nvSpPr>
        <p:spPr>
          <a:xfrm>
            <a:off x="6869675" y="69975"/>
            <a:ext cx="2129400" cy="5143500"/>
          </a:xfrm>
          <a:prstGeom prst="rect">
            <a:avLst/>
          </a:prstGeom>
          <a:noFill/>
          <a:ln>
            <a:noFill/>
          </a:ln>
        </p:spPr>
        <p:txBody>
          <a:bodyPr anchorCtr="0" anchor="t" bIns="68575" lIns="68575" spcFirstLastPara="1" rIns="68575" wrap="square" tIns="68575">
            <a:noAutofit/>
          </a:bodyPr>
          <a:lstStyle/>
          <a:p>
            <a:pPr indent="0" lvl="0" marL="0" rtl="0" algn="l">
              <a:lnSpc>
                <a:spcPct val="120000"/>
              </a:lnSpc>
              <a:spcBef>
                <a:spcPts val="800"/>
              </a:spcBef>
              <a:spcAft>
                <a:spcPts val="0"/>
              </a:spcAft>
              <a:buSzPts val="1500"/>
              <a:buNone/>
            </a:pPr>
            <a:r>
              <a:rPr lang="en-GB"/>
              <a:t>Analyse and explain how you reached conclusions.</a:t>
            </a:r>
            <a:endParaRPr/>
          </a:p>
          <a:p>
            <a:pPr indent="0" lvl="0" marL="0" rtl="0" algn="l">
              <a:lnSpc>
                <a:spcPct val="120000"/>
              </a:lnSpc>
              <a:spcBef>
                <a:spcPts val="800"/>
              </a:spcBef>
              <a:spcAft>
                <a:spcPts val="0"/>
              </a:spcAft>
              <a:buSzPts val="1500"/>
              <a:buNone/>
            </a:pPr>
            <a:r>
              <a:t/>
            </a:r>
            <a:endParaRPr/>
          </a:p>
          <a:p>
            <a:pPr indent="0" lvl="0" marL="0" rtl="0" algn="l">
              <a:lnSpc>
                <a:spcPct val="120000"/>
              </a:lnSpc>
              <a:spcBef>
                <a:spcPts val="800"/>
              </a:spcBef>
              <a:spcAft>
                <a:spcPts val="0"/>
              </a:spcAft>
              <a:buSzPts val="1500"/>
              <a:buNone/>
            </a:pPr>
            <a:r>
              <a:t/>
            </a:r>
            <a:endParaRPr/>
          </a:p>
          <a:p>
            <a:pPr indent="0" lvl="0" marL="0" rtl="0" algn="l">
              <a:lnSpc>
                <a:spcPct val="120000"/>
              </a:lnSpc>
              <a:spcBef>
                <a:spcPts val="800"/>
              </a:spcBef>
              <a:spcAft>
                <a:spcPts val="0"/>
              </a:spcAft>
              <a:buSzPts val="1500"/>
              <a:buNone/>
            </a:pPr>
            <a:r>
              <a:t/>
            </a:r>
            <a:endParaRPr/>
          </a:p>
          <a:p>
            <a:pPr indent="0" lvl="0" marL="0" rtl="0" algn="l">
              <a:lnSpc>
                <a:spcPct val="120000"/>
              </a:lnSpc>
              <a:spcBef>
                <a:spcPts val="800"/>
              </a:spcBef>
              <a:spcAft>
                <a:spcPts val="0"/>
              </a:spcAft>
              <a:buSzPts val="1500"/>
              <a:buNone/>
            </a:pPr>
            <a:r>
              <a:rPr lang="en-GB"/>
              <a:t>Hint: Think about binary opposites, Mike and Will occupy opposite spaces, one is lit the other is dark (foreshadowing upside down versus reality). </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pic>
        <p:nvPicPr>
          <p:cNvPr id="279" name="Google Shape;279;p44"/>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280" name="Google Shape;280;p44"/>
          <p:cNvSpPr txBox="1"/>
          <p:nvPr>
            <p:ph type="title"/>
          </p:nvPr>
        </p:nvSpPr>
        <p:spPr>
          <a:xfrm>
            <a:off x="0" y="0"/>
            <a:ext cx="7765500" cy="711600"/>
          </a:xfrm>
          <a:prstGeom prst="rect">
            <a:avLst/>
          </a:prstGeom>
          <a:noFill/>
          <a:ln>
            <a:noFill/>
          </a:ln>
        </p:spPr>
        <p:txBody>
          <a:bodyPr anchorCtr="0" anchor="ctr" bIns="68575" lIns="68575" spcFirstLastPara="1" rIns="68575" wrap="square" tIns="68575">
            <a:noAutofit/>
          </a:bodyPr>
          <a:lstStyle/>
          <a:p>
            <a:pPr indent="0" lvl="0" marL="0" rtl="0" algn="l">
              <a:lnSpc>
                <a:spcPct val="90000"/>
              </a:lnSpc>
              <a:spcBef>
                <a:spcPts val="0"/>
              </a:spcBef>
              <a:spcAft>
                <a:spcPts val="0"/>
              </a:spcAft>
              <a:buSzPts val="2600"/>
              <a:buNone/>
            </a:pPr>
            <a:r>
              <a:rPr lang="en-GB">
                <a:latin typeface="Arial"/>
                <a:ea typeface="Arial"/>
                <a:cs typeface="Arial"/>
                <a:sym typeface="Arial"/>
              </a:rPr>
              <a:t>Shot type:</a:t>
            </a:r>
            <a:endParaRPr>
              <a:latin typeface="Arial"/>
              <a:ea typeface="Arial"/>
              <a:cs typeface="Arial"/>
              <a:sym typeface="Arial"/>
            </a:endParaRPr>
          </a:p>
        </p:txBody>
      </p:sp>
      <p:sp>
        <p:nvSpPr>
          <p:cNvPr id="281" name="Google Shape;281;p44"/>
          <p:cNvSpPr txBox="1"/>
          <p:nvPr>
            <p:ph idx="1" type="body"/>
          </p:nvPr>
        </p:nvSpPr>
        <p:spPr>
          <a:xfrm>
            <a:off x="67171" y="563189"/>
            <a:ext cx="3829500" cy="2777100"/>
          </a:xfrm>
          <a:prstGeom prst="rect">
            <a:avLst/>
          </a:prstGeom>
          <a:noFill/>
          <a:ln>
            <a:noFill/>
          </a:ln>
        </p:spPr>
        <p:txBody>
          <a:bodyPr anchorCtr="0" anchor="t" bIns="68575" lIns="68575" spcFirstLastPara="1" rIns="68575" wrap="square" tIns="68575">
            <a:noAutofit/>
          </a:bodyPr>
          <a:lstStyle/>
          <a:p>
            <a:pPr indent="0" lvl="0" marL="0" rtl="0" algn="l">
              <a:lnSpc>
                <a:spcPct val="120000"/>
              </a:lnSpc>
              <a:spcBef>
                <a:spcPts val="800"/>
              </a:spcBef>
              <a:spcAft>
                <a:spcPts val="0"/>
              </a:spcAft>
              <a:buSzPts val="1500"/>
              <a:buNone/>
            </a:pPr>
            <a:r>
              <a:rPr lang="en-GB"/>
              <a:t>How is character represented?</a:t>
            </a:r>
            <a:endParaRPr/>
          </a:p>
        </p:txBody>
      </p:sp>
      <p:sp>
        <p:nvSpPr>
          <p:cNvPr id="282" name="Google Shape;282;p44"/>
          <p:cNvSpPr txBox="1"/>
          <p:nvPr>
            <p:ph idx="2" type="body"/>
          </p:nvPr>
        </p:nvSpPr>
        <p:spPr>
          <a:xfrm>
            <a:off x="5633350" y="0"/>
            <a:ext cx="3389100" cy="5061900"/>
          </a:xfrm>
          <a:prstGeom prst="rect">
            <a:avLst/>
          </a:prstGeom>
          <a:noFill/>
          <a:ln>
            <a:noFill/>
          </a:ln>
        </p:spPr>
        <p:txBody>
          <a:bodyPr anchorCtr="0" anchor="t" bIns="68575" lIns="68575" spcFirstLastPara="1" rIns="68575" wrap="square" tIns="68575">
            <a:noAutofit/>
          </a:bodyPr>
          <a:lstStyle/>
          <a:p>
            <a:pPr indent="0" lvl="0" marL="0" rtl="0" algn="l">
              <a:lnSpc>
                <a:spcPct val="120000"/>
              </a:lnSpc>
              <a:spcBef>
                <a:spcPts val="800"/>
              </a:spcBef>
              <a:spcAft>
                <a:spcPts val="0"/>
              </a:spcAft>
              <a:buSzPts val="1500"/>
              <a:buNone/>
            </a:pPr>
            <a:r>
              <a:rPr lang="en-GB"/>
              <a:t>How are the audience to respond (read the text)? Consider Hall.</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pic>
        <p:nvPicPr>
          <p:cNvPr id="287" name="Google Shape;287;p45"/>
          <p:cNvPicPr preferRelativeResize="0"/>
          <p:nvPr/>
        </p:nvPicPr>
        <p:blipFill rotWithShape="1">
          <a:blip r:embed="rId3">
            <a:alphaModFix/>
          </a:blip>
          <a:srcRect b="0" l="0" r="0" t="0"/>
          <a:stretch/>
        </p:blipFill>
        <p:spPr>
          <a:xfrm>
            <a:off x="67175" y="0"/>
            <a:ext cx="9143999" cy="4943950"/>
          </a:xfrm>
          <a:prstGeom prst="rect">
            <a:avLst/>
          </a:prstGeom>
          <a:noFill/>
          <a:ln>
            <a:noFill/>
          </a:ln>
        </p:spPr>
      </p:pic>
      <p:sp>
        <p:nvSpPr>
          <p:cNvPr id="288" name="Google Shape;288;p45"/>
          <p:cNvSpPr txBox="1"/>
          <p:nvPr>
            <p:ph type="title"/>
          </p:nvPr>
        </p:nvSpPr>
        <p:spPr>
          <a:xfrm>
            <a:off x="0" y="0"/>
            <a:ext cx="7765500" cy="711600"/>
          </a:xfrm>
          <a:prstGeom prst="rect">
            <a:avLst/>
          </a:prstGeom>
          <a:noFill/>
          <a:ln>
            <a:noFill/>
          </a:ln>
        </p:spPr>
        <p:txBody>
          <a:bodyPr anchorCtr="0" anchor="ctr" bIns="68575" lIns="68575" spcFirstLastPara="1" rIns="68575" wrap="square" tIns="68575">
            <a:noAutofit/>
          </a:bodyPr>
          <a:lstStyle/>
          <a:p>
            <a:pPr indent="0" lvl="0" marL="0" rtl="0" algn="l">
              <a:lnSpc>
                <a:spcPct val="90000"/>
              </a:lnSpc>
              <a:spcBef>
                <a:spcPts val="0"/>
              </a:spcBef>
              <a:spcAft>
                <a:spcPts val="0"/>
              </a:spcAft>
              <a:buSzPts val="2600"/>
              <a:buNone/>
            </a:pPr>
            <a:r>
              <a:rPr lang="en-GB">
                <a:latin typeface="Arial"/>
                <a:ea typeface="Arial"/>
                <a:cs typeface="Arial"/>
                <a:sym typeface="Arial"/>
              </a:rPr>
              <a:t>Shot type:</a:t>
            </a:r>
            <a:endParaRPr>
              <a:latin typeface="Arial"/>
              <a:ea typeface="Arial"/>
              <a:cs typeface="Arial"/>
              <a:sym typeface="Arial"/>
            </a:endParaRPr>
          </a:p>
        </p:txBody>
      </p:sp>
      <p:sp>
        <p:nvSpPr>
          <p:cNvPr id="289" name="Google Shape;289;p45"/>
          <p:cNvSpPr txBox="1"/>
          <p:nvPr>
            <p:ph idx="1" type="body"/>
          </p:nvPr>
        </p:nvSpPr>
        <p:spPr>
          <a:xfrm>
            <a:off x="67171" y="563189"/>
            <a:ext cx="3829500" cy="2777100"/>
          </a:xfrm>
          <a:prstGeom prst="rect">
            <a:avLst/>
          </a:prstGeom>
          <a:noFill/>
          <a:ln>
            <a:noFill/>
          </a:ln>
        </p:spPr>
        <p:txBody>
          <a:bodyPr anchorCtr="0" anchor="t" bIns="68575" lIns="68575" spcFirstLastPara="1" rIns="68575" wrap="square" tIns="68575">
            <a:noAutofit/>
          </a:bodyPr>
          <a:lstStyle/>
          <a:p>
            <a:pPr indent="0" lvl="0" marL="0" rtl="0" algn="l">
              <a:lnSpc>
                <a:spcPct val="120000"/>
              </a:lnSpc>
              <a:spcBef>
                <a:spcPts val="800"/>
              </a:spcBef>
              <a:spcAft>
                <a:spcPts val="0"/>
              </a:spcAft>
              <a:buSzPts val="1500"/>
              <a:buNone/>
            </a:pPr>
            <a:r>
              <a:rPr lang="en-GB"/>
              <a:t>How is character represented?</a:t>
            </a:r>
            <a:endParaRPr/>
          </a:p>
        </p:txBody>
      </p:sp>
      <p:sp>
        <p:nvSpPr>
          <p:cNvPr id="290" name="Google Shape;290;p45"/>
          <p:cNvSpPr txBox="1"/>
          <p:nvPr>
            <p:ph idx="2" type="body"/>
          </p:nvPr>
        </p:nvSpPr>
        <p:spPr>
          <a:xfrm>
            <a:off x="5633350" y="0"/>
            <a:ext cx="3389100" cy="5061900"/>
          </a:xfrm>
          <a:prstGeom prst="rect">
            <a:avLst/>
          </a:prstGeom>
          <a:noFill/>
          <a:ln>
            <a:noFill/>
          </a:ln>
        </p:spPr>
        <p:txBody>
          <a:bodyPr anchorCtr="0" anchor="t" bIns="68575" lIns="68575" spcFirstLastPara="1" rIns="68575" wrap="square" tIns="68575">
            <a:noAutofit/>
          </a:bodyPr>
          <a:lstStyle/>
          <a:p>
            <a:pPr indent="0" lvl="0" marL="0" rtl="0" algn="l">
              <a:lnSpc>
                <a:spcPct val="120000"/>
              </a:lnSpc>
              <a:spcBef>
                <a:spcPts val="800"/>
              </a:spcBef>
              <a:spcAft>
                <a:spcPts val="0"/>
              </a:spcAft>
              <a:buSzPts val="1500"/>
              <a:buNone/>
            </a:pPr>
            <a:r>
              <a:rPr lang="en-GB"/>
              <a:t>How are the audience to respond (read the text)? Consider Hall.</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pic>
        <p:nvPicPr>
          <p:cNvPr id="295" name="Google Shape;295;p46"/>
          <p:cNvPicPr preferRelativeResize="0"/>
          <p:nvPr/>
        </p:nvPicPr>
        <p:blipFill rotWithShape="1">
          <a:blip r:embed="rId3">
            <a:alphaModFix/>
          </a:blip>
          <a:srcRect b="0" l="0" r="0" t="0"/>
          <a:stretch/>
        </p:blipFill>
        <p:spPr>
          <a:xfrm>
            <a:off x="0" y="335808"/>
            <a:ext cx="9143999" cy="4471883"/>
          </a:xfrm>
          <a:prstGeom prst="rect">
            <a:avLst/>
          </a:prstGeom>
          <a:noFill/>
          <a:ln>
            <a:noFill/>
          </a:ln>
        </p:spPr>
      </p:pic>
      <p:sp>
        <p:nvSpPr>
          <p:cNvPr id="296" name="Google Shape;296;p46"/>
          <p:cNvSpPr txBox="1"/>
          <p:nvPr>
            <p:ph type="title"/>
          </p:nvPr>
        </p:nvSpPr>
        <p:spPr>
          <a:xfrm>
            <a:off x="0" y="0"/>
            <a:ext cx="7765500" cy="711600"/>
          </a:xfrm>
          <a:prstGeom prst="rect">
            <a:avLst/>
          </a:prstGeom>
          <a:noFill/>
          <a:ln>
            <a:noFill/>
          </a:ln>
        </p:spPr>
        <p:txBody>
          <a:bodyPr anchorCtr="0" anchor="ctr" bIns="68575" lIns="68575" spcFirstLastPara="1" rIns="68575" wrap="square" tIns="68575">
            <a:noAutofit/>
          </a:bodyPr>
          <a:lstStyle/>
          <a:p>
            <a:pPr indent="0" lvl="0" marL="0" rtl="0" algn="l">
              <a:lnSpc>
                <a:spcPct val="90000"/>
              </a:lnSpc>
              <a:spcBef>
                <a:spcPts val="0"/>
              </a:spcBef>
              <a:spcAft>
                <a:spcPts val="0"/>
              </a:spcAft>
              <a:buSzPts val="2600"/>
              <a:buNone/>
            </a:pPr>
            <a:r>
              <a:rPr lang="en-GB">
                <a:latin typeface="Arial"/>
                <a:ea typeface="Arial"/>
                <a:cs typeface="Arial"/>
                <a:sym typeface="Arial"/>
              </a:rPr>
              <a:t>Shot type:</a:t>
            </a:r>
            <a:endParaRPr>
              <a:latin typeface="Arial"/>
              <a:ea typeface="Arial"/>
              <a:cs typeface="Arial"/>
              <a:sym typeface="Arial"/>
            </a:endParaRPr>
          </a:p>
        </p:txBody>
      </p:sp>
      <p:sp>
        <p:nvSpPr>
          <p:cNvPr id="297" name="Google Shape;297;p46"/>
          <p:cNvSpPr txBox="1"/>
          <p:nvPr>
            <p:ph idx="1" type="body"/>
          </p:nvPr>
        </p:nvSpPr>
        <p:spPr>
          <a:xfrm>
            <a:off x="67171" y="563189"/>
            <a:ext cx="3829500" cy="2777100"/>
          </a:xfrm>
          <a:prstGeom prst="rect">
            <a:avLst/>
          </a:prstGeom>
          <a:noFill/>
          <a:ln>
            <a:noFill/>
          </a:ln>
        </p:spPr>
        <p:txBody>
          <a:bodyPr anchorCtr="0" anchor="t" bIns="68575" lIns="68575" spcFirstLastPara="1" rIns="68575" wrap="square" tIns="68575">
            <a:noAutofit/>
          </a:bodyPr>
          <a:lstStyle/>
          <a:p>
            <a:pPr indent="0" lvl="0" marL="0" rtl="0" algn="l">
              <a:lnSpc>
                <a:spcPct val="120000"/>
              </a:lnSpc>
              <a:spcBef>
                <a:spcPts val="800"/>
              </a:spcBef>
              <a:spcAft>
                <a:spcPts val="0"/>
              </a:spcAft>
              <a:buSzPts val="1500"/>
              <a:buNone/>
            </a:pPr>
            <a:r>
              <a:rPr lang="en-GB"/>
              <a:t>What ideas and messages are represented here?</a:t>
            </a:r>
            <a:endParaRPr/>
          </a:p>
          <a:p>
            <a:pPr indent="0" lvl="0" marL="0" rtl="0" algn="l">
              <a:lnSpc>
                <a:spcPct val="120000"/>
              </a:lnSpc>
              <a:spcBef>
                <a:spcPts val="800"/>
              </a:spcBef>
              <a:spcAft>
                <a:spcPts val="0"/>
              </a:spcAft>
              <a:buSzPts val="1500"/>
              <a:buNone/>
            </a:pPr>
            <a:r>
              <a:t/>
            </a:r>
            <a:endParaRPr/>
          </a:p>
          <a:p>
            <a:pPr indent="0" lvl="0" marL="0" rtl="0" algn="l">
              <a:lnSpc>
                <a:spcPct val="120000"/>
              </a:lnSpc>
              <a:spcBef>
                <a:spcPts val="800"/>
              </a:spcBef>
              <a:spcAft>
                <a:spcPts val="0"/>
              </a:spcAft>
              <a:buSzPts val="1500"/>
              <a:buNone/>
            </a:pPr>
            <a:r>
              <a:t/>
            </a:r>
            <a:endParaRPr/>
          </a:p>
          <a:p>
            <a:pPr indent="0" lvl="0" marL="0" rtl="0" algn="l">
              <a:lnSpc>
                <a:spcPct val="120000"/>
              </a:lnSpc>
              <a:spcBef>
                <a:spcPts val="800"/>
              </a:spcBef>
              <a:spcAft>
                <a:spcPts val="0"/>
              </a:spcAft>
              <a:buSzPts val="1500"/>
              <a:buNone/>
            </a:pPr>
            <a:r>
              <a:t/>
            </a:r>
            <a:endParaRPr/>
          </a:p>
          <a:p>
            <a:pPr indent="0" lvl="0" marL="0" rtl="0" algn="l">
              <a:lnSpc>
                <a:spcPct val="120000"/>
              </a:lnSpc>
              <a:spcBef>
                <a:spcPts val="800"/>
              </a:spcBef>
              <a:spcAft>
                <a:spcPts val="0"/>
              </a:spcAft>
              <a:buSzPts val="1500"/>
              <a:buNone/>
            </a:pPr>
            <a:r>
              <a:t/>
            </a:r>
            <a:endParaRPr/>
          </a:p>
          <a:p>
            <a:pPr indent="0" lvl="0" marL="0" rtl="0" algn="l">
              <a:lnSpc>
                <a:spcPct val="120000"/>
              </a:lnSpc>
              <a:spcBef>
                <a:spcPts val="800"/>
              </a:spcBef>
              <a:spcAft>
                <a:spcPts val="0"/>
              </a:spcAft>
              <a:buSzPts val="1500"/>
              <a:buNone/>
            </a:pPr>
            <a:r>
              <a:t/>
            </a:r>
            <a:endParaRPr/>
          </a:p>
          <a:p>
            <a:pPr indent="0" lvl="0" marL="0" rtl="0" algn="l">
              <a:lnSpc>
                <a:spcPct val="120000"/>
              </a:lnSpc>
              <a:spcBef>
                <a:spcPts val="800"/>
              </a:spcBef>
              <a:spcAft>
                <a:spcPts val="0"/>
              </a:spcAft>
              <a:buSzPts val="1500"/>
              <a:buNone/>
            </a:pPr>
            <a:r>
              <a:t/>
            </a:r>
            <a:endParaRPr/>
          </a:p>
          <a:p>
            <a:pPr indent="0" lvl="0" marL="0" rtl="0" algn="l">
              <a:lnSpc>
                <a:spcPct val="120000"/>
              </a:lnSpc>
              <a:spcBef>
                <a:spcPts val="800"/>
              </a:spcBef>
              <a:spcAft>
                <a:spcPts val="0"/>
              </a:spcAft>
              <a:buSzPts val="1500"/>
              <a:buNone/>
            </a:pPr>
            <a:r>
              <a:rPr lang="en-GB"/>
              <a:t>Hint: think about intertextuality...</a:t>
            </a:r>
            <a:endParaRPr/>
          </a:p>
        </p:txBody>
      </p:sp>
      <p:sp>
        <p:nvSpPr>
          <p:cNvPr id="298" name="Google Shape;298;p46"/>
          <p:cNvSpPr txBox="1"/>
          <p:nvPr>
            <p:ph idx="2" type="body"/>
          </p:nvPr>
        </p:nvSpPr>
        <p:spPr>
          <a:xfrm>
            <a:off x="5633350" y="0"/>
            <a:ext cx="3389100" cy="5061900"/>
          </a:xfrm>
          <a:prstGeom prst="rect">
            <a:avLst/>
          </a:prstGeom>
          <a:noFill/>
          <a:ln>
            <a:noFill/>
          </a:ln>
        </p:spPr>
        <p:txBody>
          <a:bodyPr anchorCtr="0" anchor="t" bIns="68575" lIns="68575" spcFirstLastPara="1" rIns="68575" wrap="square" tIns="68575">
            <a:noAutofit/>
          </a:bodyPr>
          <a:lstStyle/>
          <a:p>
            <a:pPr indent="0" lvl="0" marL="0" rtl="0" algn="l">
              <a:lnSpc>
                <a:spcPct val="120000"/>
              </a:lnSpc>
              <a:spcBef>
                <a:spcPts val="800"/>
              </a:spcBef>
              <a:spcAft>
                <a:spcPts val="0"/>
              </a:spcAft>
              <a:buSzPts val="1500"/>
              <a:buNone/>
            </a:pPr>
            <a:r>
              <a:rPr lang="en-GB"/>
              <a:t>How are the audience to respond (read the text)? Consider Hall.</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pic>
        <p:nvPicPr>
          <p:cNvPr id="303" name="Google Shape;303;p47"/>
          <p:cNvPicPr preferRelativeResize="0"/>
          <p:nvPr/>
        </p:nvPicPr>
        <p:blipFill rotWithShape="1">
          <a:blip r:embed="rId3">
            <a:alphaModFix/>
          </a:blip>
          <a:srcRect b="0" l="0" r="0" t="0"/>
          <a:stretch/>
        </p:blipFill>
        <p:spPr>
          <a:xfrm>
            <a:off x="0" y="0"/>
            <a:ext cx="9143999" cy="5061900"/>
          </a:xfrm>
          <a:prstGeom prst="rect">
            <a:avLst/>
          </a:prstGeom>
          <a:noFill/>
          <a:ln>
            <a:noFill/>
          </a:ln>
        </p:spPr>
      </p:pic>
      <p:sp>
        <p:nvSpPr>
          <p:cNvPr id="304" name="Google Shape;304;p47"/>
          <p:cNvSpPr txBox="1"/>
          <p:nvPr>
            <p:ph type="title"/>
          </p:nvPr>
        </p:nvSpPr>
        <p:spPr>
          <a:xfrm>
            <a:off x="0" y="0"/>
            <a:ext cx="7765500" cy="711600"/>
          </a:xfrm>
          <a:prstGeom prst="rect">
            <a:avLst/>
          </a:prstGeom>
          <a:noFill/>
          <a:ln>
            <a:noFill/>
          </a:ln>
        </p:spPr>
        <p:txBody>
          <a:bodyPr anchorCtr="0" anchor="ctr" bIns="68575" lIns="68575" spcFirstLastPara="1" rIns="68575" wrap="square" tIns="68575">
            <a:noAutofit/>
          </a:bodyPr>
          <a:lstStyle/>
          <a:p>
            <a:pPr indent="0" lvl="0" marL="0" rtl="0" algn="l">
              <a:lnSpc>
                <a:spcPct val="90000"/>
              </a:lnSpc>
              <a:spcBef>
                <a:spcPts val="0"/>
              </a:spcBef>
              <a:spcAft>
                <a:spcPts val="0"/>
              </a:spcAft>
              <a:buSzPts val="2600"/>
              <a:buNone/>
            </a:pPr>
            <a:r>
              <a:rPr lang="en-GB">
                <a:latin typeface="Arial"/>
                <a:ea typeface="Arial"/>
                <a:cs typeface="Arial"/>
                <a:sym typeface="Arial"/>
              </a:rPr>
              <a:t>Shot type:</a:t>
            </a:r>
            <a:endParaRPr>
              <a:latin typeface="Arial"/>
              <a:ea typeface="Arial"/>
              <a:cs typeface="Arial"/>
              <a:sym typeface="Arial"/>
            </a:endParaRPr>
          </a:p>
        </p:txBody>
      </p:sp>
      <p:sp>
        <p:nvSpPr>
          <p:cNvPr id="305" name="Google Shape;305;p47"/>
          <p:cNvSpPr txBox="1"/>
          <p:nvPr>
            <p:ph idx="1" type="body"/>
          </p:nvPr>
        </p:nvSpPr>
        <p:spPr>
          <a:xfrm>
            <a:off x="67171" y="563189"/>
            <a:ext cx="3829500" cy="2777100"/>
          </a:xfrm>
          <a:prstGeom prst="rect">
            <a:avLst/>
          </a:prstGeom>
          <a:noFill/>
          <a:ln>
            <a:noFill/>
          </a:ln>
        </p:spPr>
        <p:txBody>
          <a:bodyPr anchorCtr="0" anchor="t" bIns="68575" lIns="68575" spcFirstLastPara="1" rIns="68575" wrap="square" tIns="68575">
            <a:noAutofit/>
          </a:bodyPr>
          <a:lstStyle/>
          <a:p>
            <a:pPr indent="0" lvl="0" marL="0" rtl="0" algn="l">
              <a:lnSpc>
                <a:spcPct val="120000"/>
              </a:lnSpc>
              <a:spcBef>
                <a:spcPts val="800"/>
              </a:spcBef>
              <a:spcAft>
                <a:spcPts val="0"/>
              </a:spcAft>
              <a:buSzPts val="1500"/>
              <a:buNone/>
            </a:pPr>
            <a:r>
              <a:rPr lang="en-GB"/>
              <a:t>How is character represented?</a:t>
            </a:r>
            <a:endParaRPr/>
          </a:p>
        </p:txBody>
      </p:sp>
      <p:sp>
        <p:nvSpPr>
          <p:cNvPr id="306" name="Google Shape;306;p47"/>
          <p:cNvSpPr txBox="1"/>
          <p:nvPr>
            <p:ph idx="2" type="body"/>
          </p:nvPr>
        </p:nvSpPr>
        <p:spPr>
          <a:xfrm>
            <a:off x="5633350" y="0"/>
            <a:ext cx="3389100" cy="5061900"/>
          </a:xfrm>
          <a:prstGeom prst="rect">
            <a:avLst/>
          </a:prstGeom>
          <a:noFill/>
          <a:ln>
            <a:noFill/>
          </a:ln>
        </p:spPr>
        <p:txBody>
          <a:bodyPr anchorCtr="0" anchor="t" bIns="68575" lIns="68575" spcFirstLastPara="1" rIns="68575" wrap="square" tIns="68575">
            <a:noAutofit/>
          </a:bodyPr>
          <a:lstStyle/>
          <a:p>
            <a:pPr indent="0" lvl="0" marL="0" rtl="0" algn="l">
              <a:lnSpc>
                <a:spcPct val="120000"/>
              </a:lnSpc>
              <a:spcBef>
                <a:spcPts val="800"/>
              </a:spcBef>
              <a:spcAft>
                <a:spcPts val="0"/>
              </a:spcAft>
              <a:buSzPts val="1500"/>
              <a:buNone/>
            </a:pPr>
            <a:r>
              <a:rPr lang="en-GB"/>
              <a:t>How are the audience to respond (read the text)? Consider Hall.</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pic>
        <p:nvPicPr>
          <p:cNvPr id="311" name="Google Shape;311;p48"/>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312" name="Google Shape;312;p48"/>
          <p:cNvSpPr txBox="1"/>
          <p:nvPr>
            <p:ph type="title"/>
          </p:nvPr>
        </p:nvSpPr>
        <p:spPr>
          <a:xfrm>
            <a:off x="0" y="0"/>
            <a:ext cx="7765500" cy="711600"/>
          </a:xfrm>
          <a:prstGeom prst="rect">
            <a:avLst/>
          </a:prstGeom>
          <a:noFill/>
          <a:ln>
            <a:noFill/>
          </a:ln>
        </p:spPr>
        <p:txBody>
          <a:bodyPr anchorCtr="0" anchor="ctr" bIns="68575" lIns="68575" spcFirstLastPara="1" rIns="68575" wrap="square" tIns="68575">
            <a:noAutofit/>
          </a:bodyPr>
          <a:lstStyle/>
          <a:p>
            <a:pPr indent="0" lvl="0" marL="0" rtl="0" algn="l">
              <a:lnSpc>
                <a:spcPct val="90000"/>
              </a:lnSpc>
              <a:spcBef>
                <a:spcPts val="0"/>
              </a:spcBef>
              <a:spcAft>
                <a:spcPts val="0"/>
              </a:spcAft>
              <a:buSzPts val="2600"/>
              <a:buNone/>
            </a:pPr>
            <a:r>
              <a:rPr lang="en-GB">
                <a:latin typeface="Arial"/>
                <a:ea typeface="Arial"/>
                <a:cs typeface="Arial"/>
                <a:sym typeface="Arial"/>
              </a:rPr>
              <a:t>Shot type:</a:t>
            </a:r>
            <a:endParaRPr>
              <a:latin typeface="Arial"/>
              <a:ea typeface="Arial"/>
              <a:cs typeface="Arial"/>
              <a:sym typeface="Arial"/>
            </a:endParaRPr>
          </a:p>
        </p:txBody>
      </p:sp>
      <p:sp>
        <p:nvSpPr>
          <p:cNvPr id="313" name="Google Shape;313;p48"/>
          <p:cNvSpPr txBox="1"/>
          <p:nvPr>
            <p:ph idx="1" type="body"/>
          </p:nvPr>
        </p:nvSpPr>
        <p:spPr>
          <a:xfrm>
            <a:off x="67171" y="563189"/>
            <a:ext cx="3829500" cy="2777100"/>
          </a:xfrm>
          <a:prstGeom prst="rect">
            <a:avLst/>
          </a:prstGeom>
          <a:noFill/>
          <a:ln>
            <a:noFill/>
          </a:ln>
        </p:spPr>
        <p:txBody>
          <a:bodyPr anchorCtr="0" anchor="t" bIns="68575" lIns="68575" spcFirstLastPara="1" rIns="68575" wrap="square" tIns="68575">
            <a:noAutofit/>
          </a:bodyPr>
          <a:lstStyle/>
          <a:p>
            <a:pPr indent="0" lvl="0" marL="0" rtl="0" algn="l">
              <a:lnSpc>
                <a:spcPct val="120000"/>
              </a:lnSpc>
              <a:spcBef>
                <a:spcPts val="800"/>
              </a:spcBef>
              <a:spcAft>
                <a:spcPts val="0"/>
              </a:spcAft>
              <a:buSzPts val="1500"/>
              <a:buNone/>
            </a:pPr>
            <a:r>
              <a:rPr lang="en-GB"/>
              <a:t>How is character represented?</a:t>
            </a:r>
            <a:endParaRPr/>
          </a:p>
          <a:p>
            <a:pPr indent="0" lvl="0" marL="0" rtl="0" algn="l">
              <a:lnSpc>
                <a:spcPct val="120000"/>
              </a:lnSpc>
              <a:spcBef>
                <a:spcPts val="800"/>
              </a:spcBef>
              <a:spcAft>
                <a:spcPts val="0"/>
              </a:spcAft>
              <a:buSzPts val="1500"/>
              <a:buNone/>
            </a:pPr>
            <a:r>
              <a:t/>
            </a:r>
            <a:endParaRPr/>
          </a:p>
          <a:p>
            <a:pPr indent="0" lvl="0" marL="0" rtl="0" algn="l">
              <a:lnSpc>
                <a:spcPct val="120000"/>
              </a:lnSpc>
              <a:spcBef>
                <a:spcPts val="800"/>
              </a:spcBef>
              <a:spcAft>
                <a:spcPts val="0"/>
              </a:spcAft>
              <a:buSzPts val="1500"/>
              <a:buNone/>
            </a:pPr>
            <a:r>
              <a:t/>
            </a:r>
            <a:endParaRPr/>
          </a:p>
          <a:p>
            <a:pPr indent="0" lvl="0" marL="0" rtl="0" algn="l">
              <a:lnSpc>
                <a:spcPct val="120000"/>
              </a:lnSpc>
              <a:spcBef>
                <a:spcPts val="800"/>
              </a:spcBef>
              <a:spcAft>
                <a:spcPts val="0"/>
              </a:spcAft>
              <a:buSzPts val="1500"/>
              <a:buNone/>
            </a:pPr>
            <a:r>
              <a:t/>
            </a:r>
            <a:endParaRPr/>
          </a:p>
          <a:p>
            <a:pPr indent="0" lvl="0" marL="0" rtl="0" algn="l">
              <a:lnSpc>
                <a:spcPct val="120000"/>
              </a:lnSpc>
              <a:spcBef>
                <a:spcPts val="800"/>
              </a:spcBef>
              <a:spcAft>
                <a:spcPts val="0"/>
              </a:spcAft>
              <a:buSzPts val="1500"/>
              <a:buNone/>
            </a:pPr>
            <a:r>
              <a:t/>
            </a:r>
            <a:endParaRPr/>
          </a:p>
          <a:p>
            <a:pPr indent="0" lvl="0" marL="0" rtl="0" algn="l">
              <a:lnSpc>
                <a:spcPct val="120000"/>
              </a:lnSpc>
              <a:spcBef>
                <a:spcPts val="800"/>
              </a:spcBef>
              <a:spcAft>
                <a:spcPts val="0"/>
              </a:spcAft>
              <a:buSzPts val="1500"/>
              <a:buNone/>
            </a:pPr>
            <a:r>
              <a:rPr lang="en-GB"/>
              <a:t>Why is this shot significant?</a:t>
            </a:r>
            <a:endParaRPr/>
          </a:p>
        </p:txBody>
      </p:sp>
      <p:sp>
        <p:nvSpPr>
          <p:cNvPr id="314" name="Google Shape;314;p48"/>
          <p:cNvSpPr txBox="1"/>
          <p:nvPr>
            <p:ph idx="2" type="body"/>
          </p:nvPr>
        </p:nvSpPr>
        <p:spPr>
          <a:xfrm>
            <a:off x="5633350" y="0"/>
            <a:ext cx="3389100" cy="5061900"/>
          </a:xfrm>
          <a:prstGeom prst="rect">
            <a:avLst/>
          </a:prstGeom>
          <a:noFill/>
          <a:ln>
            <a:noFill/>
          </a:ln>
        </p:spPr>
        <p:txBody>
          <a:bodyPr anchorCtr="0" anchor="t" bIns="68575" lIns="68575" spcFirstLastPara="1" rIns="68575" wrap="square" tIns="68575">
            <a:noAutofit/>
          </a:bodyPr>
          <a:lstStyle/>
          <a:p>
            <a:pPr indent="0" lvl="0" marL="0" rtl="0" algn="l">
              <a:lnSpc>
                <a:spcPct val="120000"/>
              </a:lnSpc>
              <a:spcBef>
                <a:spcPts val="800"/>
              </a:spcBef>
              <a:spcAft>
                <a:spcPts val="0"/>
              </a:spcAft>
              <a:buSzPts val="1500"/>
              <a:buNone/>
            </a:pPr>
            <a:r>
              <a:rPr lang="en-GB"/>
              <a:t>How are the audience to respond (read the text)? Consider Hall.</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pic>
        <p:nvPicPr>
          <p:cNvPr id="319" name="Google Shape;319;p49"/>
          <p:cNvPicPr preferRelativeResize="0"/>
          <p:nvPr/>
        </p:nvPicPr>
        <p:blipFill rotWithShape="1">
          <a:blip r:embed="rId3">
            <a:alphaModFix/>
          </a:blip>
          <a:srcRect b="0" l="0" r="0" t="0"/>
          <a:stretch/>
        </p:blipFill>
        <p:spPr>
          <a:xfrm>
            <a:off x="0" y="0"/>
            <a:ext cx="9144001" cy="4869400"/>
          </a:xfrm>
          <a:prstGeom prst="rect">
            <a:avLst/>
          </a:prstGeom>
          <a:noFill/>
          <a:ln>
            <a:noFill/>
          </a:ln>
        </p:spPr>
      </p:pic>
      <p:sp>
        <p:nvSpPr>
          <p:cNvPr id="320" name="Google Shape;320;p49"/>
          <p:cNvSpPr txBox="1"/>
          <p:nvPr>
            <p:ph type="title"/>
          </p:nvPr>
        </p:nvSpPr>
        <p:spPr>
          <a:xfrm>
            <a:off x="0" y="0"/>
            <a:ext cx="7765500" cy="711600"/>
          </a:xfrm>
          <a:prstGeom prst="rect">
            <a:avLst/>
          </a:prstGeom>
          <a:noFill/>
          <a:ln>
            <a:noFill/>
          </a:ln>
        </p:spPr>
        <p:txBody>
          <a:bodyPr anchorCtr="0" anchor="ctr" bIns="68575" lIns="68575" spcFirstLastPara="1" rIns="68575" wrap="square" tIns="68575">
            <a:noAutofit/>
          </a:bodyPr>
          <a:lstStyle/>
          <a:p>
            <a:pPr indent="0" lvl="0" marL="0" rtl="0" algn="l">
              <a:lnSpc>
                <a:spcPct val="90000"/>
              </a:lnSpc>
              <a:spcBef>
                <a:spcPts val="0"/>
              </a:spcBef>
              <a:spcAft>
                <a:spcPts val="0"/>
              </a:spcAft>
              <a:buSzPts val="2600"/>
              <a:buNone/>
            </a:pPr>
            <a:r>
              <a:rPr lang="en-GB"/>
              <a:t>Shot type:</a:t>
            </a:r>
            <a:endParaRPr/>
          </a:p>
        </p:txBody>
      </p:sp>
      <p:sp>
        <p:nvSpPr>
          <p:cNvPr id="321" name="Google Shape;321;p49"/>
          <p:cNvSpPr txBox="1"/>
          <p:nvPr>
            <p:ph idx="1" type="body"/>
          </p:nvPr>
        </p:nvSpPr>
        <p:spPr>
          <a:xfrm>
            <a:off x="67171" y="563189"/>
            <a:ext cx="3829500" cy="2777100"/>
          </a:xfrm>
          <a:prstGeom prst="rect">
            <a:avLst/>
          </a:prstGeom>
          <a:noFill/>
          <a:ln>
            <a:noFill/>
          </a:ln>
        </p:spPr>
        <p:txBody>
          <a:bodyPr anchorCtr="0" anchor="t" bIns="68575" lIns="68575" spcFirstLastPara="1" rIns="68575" wrap="square" tIns="68575">
            <a:noAutofit/>
          </a:bodyPr>
          <a:lstStyle/>
          <a:p>
            <a:pPr indent="0" lvl="0" marL="0" rtl="0" algn="l">
              <a:lnSpc>
                <a:spcPct val="120000"/>
              </a:lnSpc>
              <a:spcBef>
                <a:spcPts val="800"/>
              </a:spcBef>
              <a:spcAft>
                <a:spcPts val="0"/>
              </a:spcAft>
              <a:buSzPts val="1500"/>
              <a:buNone/>
            </a:pPr>
            <a:r>
              <a:rPr lang="en-GB"/>
              <a:t>How is character represented?</a:t>
            </a:r>
            <a:endParaRPr/>
          </a:p>
          <a:p>
            <a:pPr indent="0" lvl="0" marL="0" rtl="0" algn="l">
              <a:lnSpc>
                <a:spcPct val="120000"/>
              </a:lnSpc>
              <a:spcBef>
                <a:spcPts val="800"/>
              </a:spcBef>
              <a:spcAft>
                <a:spcPts val="0"/>
              </a:spcAft>
              <a:buSzPts val="1500"/>
              <a:buNone/>
            </a:pPr>
            <a:r>
              <a:t/>
            </a:r>
            <a:endParaRPr/>
          </a:p>
          <a:p>
            <a:pPr indent="0" lvl="0" marL="0" rtl="0" algn="l">
              <a:lnSpc>
                <a:spcPct val="120000"/>
              </a:lnSpc>
              <a:spcBef>
                <a:spcPts val="800"/>
              </a:spcBef>
              <a:spcAft>
                <a:spcPts val="0"/>
              </a:spcAft>
              <a:buSzPts val="1500"/>
              <a:buNone/>
            </a:pPr>
            <a:r>
              <a:t/>
            </a:r>
            <a:endParaRPr/>
          </a:p>
          <a:p>
            <a:pPr indent="0" lvl="0" marL="0" rtl="0" algn="l">
              <a:lnSpc>
                <a:spcPct val="120000"/>
              </a:lnSpc>
              <a:spcBef>
                <a:spcPts val="800"/>
              </a:spcBef>
              <a:spcAft>
                <a:spcPts val="0"/>
              </a:spcAft>
              <a:buSzPts val="1500"/>
              <a:buNone/>
            </a:pPr>
            <a:r>
              <a:t/>
            </a:r>
            <a:endParaRPr/>
          </a:p>
          <a:p>
            <a:pPr indent="0" lvl="0" marL="0" rtl="0" algn="l">
              <a:lnSpc>
                <a:spcPct val="120000"/>
              </a:lnSpc>
              <a:spcBef>
                <a:spcPts val="800"/>
              </a:spcBef>
              <a:spcAft>
                <a:spcPts val="0"/>
              </a:spcAft>
              <a:buSzPts val="1500"/>
              <a:buNone/>
            </a:pPr>
            <a:r>
              <a:t/>
            </a:r>
            <a:endParaRPr/>
          </a:p>
          <a:p>
            <a:pPr indent="0" lvl="0" marL="0" rtl="0" algn="l">
              <a:lnSpc>
                <a:spcPct val="120000"/>
              </a:lnSpc>
              <a:spcBef>
                <a:spcPts val="800"/>
              </a:spcBef>
              <a:spcAft>
                <a:spcPts val="0"/>
              </a:spcAft>
              <a:buSzPts val="1500"/>
              <a:buNone/>
            </a:pPr>
            <a:r>
              <a:t/>
            </a:r>
            <a:endParaRPr/>
          </a:p>
          <a:p>
            <a:pPr indent="0" lvl="0" marL="0" rtl="0" algn="l">
              <a:lnSpc>
                <a:spcPct val="120000"/>
              </a:lnSpc>
              <a:spcBef>
                <a:spcPts val="800"/>
              </a:spcBef>
              <a:spcAft>
                <a:spcPts val="0"/>
              </a:spcAft>
              <a:buSzPts val="1500"/>
              <a:buNone/>
            </a:pPr>
            <a:r>
              <a:rPr lang="en-GB"/>
              <a:t>Focus on the colour of home in other shots.</a:t>
            </a:r>
            <a:endParaRPr/>
          </a:p>
        </p:txBody>
      </p:sp>
      <p:sp>
        <p:nvSpPr>
          <p:cNvPr id="322" name="Google Shape;322;p49"/>
          <p:cNvSpPr txBox="1"/>
          <p:nvPr>
            <p:ph idx="2" type="body"/>
          </p:nvPr>
        </p:nvSpPr>
        <p:spPr>
          <a:xfrm>
            <a:off x="5633350" y="0"/>
            <a:ext cx="3389100" cy="5061900"/>
          </a:xfrm>
          <a:prstGeom prst="rect">
            <a:avLst/>
          </a:prstGeom>
          <a:noFill/>
          <a:ln>
            <a:noFill/>
          </a:ln>
        </p:spPr>
        <p:txBody>
          <a:bodyPr anchorCtr="0" anchor="t" bIns="68575" lIns="68575" spcFirstLastPara="1" rIns="68575" wrap="square" tIns="68575">
            <a:noAutofit/>
          </a:bodyPr>
          <a:lstStyle/>
          <a:p>
            <a:pPr indent="0" lvl="0" marL="0" rtl="0" algn="l">
              <a:lnSpc>
                <a:spcPct val="120000"/>
              </a:lnSpc>
              <a:spcBef>
                <a:spcPts val="800"/>
              </a:spcBef>
              <a:spcAft>
                <a:spcPts val="0"/>
              </a:spcAft>
              <a:buSzPts val="1500"/>
              <a:buNone/>
            </a:pPr>
            <a:r>
              <a:rPr lang="en-GB"/>
              <a:t>How are the audience to respond (read the text)? Consider Hall.</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pic>
        <p:nvPicPr>
          <p:cNvPr id="327" name="Google Shape;327;p50"/>
          <p:cNvPicPr preferRelativeResize="0"/>
          <p:nvPr/>
        </p:nvPicPr>
        <p:blipFill rotWithShape="1">
          <a:blip r:embed="rId3">
            <a:alphaModFix/>
          </a:blip>
          <a:srcRect b="0" l="0" r="0" t="0"/>
          <a:stretch/>
        </p:blipFill>
        <p:spPr>
          <a:xfrm>
            <a:off x="0" y="0"/>
            <a:ext cx="9143999" cy="5143501"/>
          </a:xfrm>
          <a:prstGeom prst="rect">
            <a:avLst/>
          </a:prstGeom>
          <a:noFill/>
          <a:ln>
            <a:noFill/>
          </a:ln>
        </p:spPr>
      </p:pic>
      <p:sp>
        <p:nvSpPr>
          <p:cNvPr id="328" name="Google Shape;328;p50"/>
          <p:cNvSpPr txBox="1"/>
          <p:nvPr>
            <p:ph type="title"/>
          </p:nvPr>
        </p:nvSpPr>
        <p:spPr>
          <a:xfrm>
            <a:off x="0" y="0"/>
            <a:ext cx="7765500" cy="711600"/>
          </a:xfrm>
          <a:prstGeom prst="rect">
            <a:avLst/>
          </a:prstGeom>
          <a:noFill/>
          <a:ln>
            <a:noFill/>
          </a:ln>
        </p:spPr>
        <p:txBody>
          <a:bodyPr anchorCtr="0" anchor="ctr" bIns="68575" lIns="68575" spcFirstLastPara="1" rIns="68575" wrap="square" tIns="68575">
            <a:noAutofit/>
          </a:bodyPr>
          <a:lstStyle/>
          <a:p>
            <a:pPr indent="0" lvl="0" marL="0" rtl="0" algn="l">
              <a:lnSpc>
                <a:spcPct val="90000"/>
              </a:lnSpc>
              <a:spcBef>
                <a:spcPts val="0"/>
              </a:spcBef>
              <a:spcAft>
                <a:spcPts val="0"/>
              </a:spcAft>
              <a:buSzPts val="2600"/>
              <a:buNone/>
            </a:pPr>
            <a:r>
              <a:rPr lang="en-GB"/>
              <a:t>Shot type:</a:t>
            </a:r>
            <a:endParaRPr/>
          </a:p>
        </p:txBody>
      </p:sp>
      <p:sp>
        <p:nvSpPr>
          <p:cNvPr id="329" name="Google Shape;329;p50"/>
          <p:cNvSpPr txBox="1"/>
          <p:nvPr>
            <p:ph idx="1" type="body"/>
          </p:nvPr>
        </p:nvSpPr>
        <p:spPr>
          <a:xfrm>
            <a:off x="67171" y="563189"/>
            <a:ext cx="3829500" cy="2777100"/>
          </a:xfrm>
          <a:prstGeom prst="rect">
            <a:avLst/>
          </a:prstGeom>
          <a:noFill/>
          <a:ln>
            <a:noFill/>
          </a:ln>
        </p:spPr>
        <p:txBody>
          <a:bodyPr anchorCtr="0" anchor="t" bIns="68575" lIns="68575" spcFirstLastPara="1" rIns="68575" wrap="square" tIns="68575">
            <a:noAutofit/>
          </a:bodyPr>
          <a:lstStyle/>
          <a:p>
            <a:pPr indent="0" lvl="0" marL="0" rtl="0" algn="l">
              <a:lnSpc>
                <a:spcPct val="120000"/>
              </a:lnSpc>
              <a:spcBef>
                <a:spcPts val="800"/>
              </a:spcBef>
              <a:spcAft>
                <a:spcPts val="0"/>
              </a:spcAft>
              <a:buSzPts val="1500"/>
              <a:buNone/>
            </a:pPr>
            <a:r>
              <a:rPr lang="en-GB"/>
              <a:t>How is character represented?</a:t>
            </a:r>
            <a:endParaRPr/>
          </a:p>
          <a:p>
            <a:pPr indent="0" lvl="0" marL="0" rtl="0" algn="l">
              <a:lnSpc>
                <a:spcPct val="120000"/>
              </a:lnSpc>
              <a:spcBef>
                <a:spcPts val="800"/>
              </a:spcBef>
              <a:spcAft>
                <a:spcPts val="0"/>
              </a:spcAft>
              <a:buSzPts val="1500"/>
              <a:buNone/>
            </a:pPr>
            <a:r>
              <a:t/>
            </a:r>
            <a:endParaRPr/>
          </a:p>
          <a:p>
            <a:pPr indent="0" lvl="0" marL="0" rtl="0" algn="l">
              <a:lnSpc>
                <a:spcPct val="120000"/>
              </a:lnSpc>
              <a:spcBef>
                <a:spcPts val="800"/>
              </a:spcBef>
              <a:spcAft>
                <a:spcPts val="0"/>
              </a:spcAft>
              <a:buSzPts val="1500"/>
              <a:buNone/>
            </a:pPr>
            <a:r>
              <a:t/>
            </a:r>
            <a:endParaRPr/>
          </a:p>
          <a:p>
            <a:pPr indent="0" lvl="0" marL="0" rtl="0" algn="l">
              <a:lnSpc>
                <a:spcPct val="120000"/>
              </a:lnSpc>
              <a:spcBef>
                <a:spcPts val="800"/>
              </a:spcBef>
              <a:spcAft>
                <a:spcPts val="0"/>
              </a:spcAft>
              <a:buSzPts val="1500"/>
              <a:buNone/>
            </a:pPr>
            <a:r>
              <a:t/>
            </a:r>
            <a:endParaRPr/>
          </a:p>
          <a:p>
            <a:pPr indent="0" lvl="0" marL="0" rtl="0" algn="l">
              <a:lnSpc>
                <a:spcPct val="120000"/>
              </a:lnSpc>
              <a:spcBef>
                <a:spcPts val="800"/>
              </a:spcBef>
              <a:spcAft>
                <a:spcPts val="0"/>
              </a:spcAft>
              <a:buSzPts val="1500"/>
              <a:buNone/>
            </a:pPr>
            <a:r>
              <a:t/>
            </a:r>
            <a:endParaRPr/>
          </a:p>
          <a:p>
            <a:pPr indent="0" lvl="0" marL="0" rtl="0" algn="l">
              <a:lnSpc>
                <a:spcPct val="120000"/>
              </a:lnSpc>
              <a:spcBef>
                <a:spcPts val="800"/>
              </a:spcBef>
              <a:spcAft>
                <a:spcPts val="0"/>
              </a:spcAft>
              <a:buSzPts val="1500"/>
              <a:buNone/>
            </a:pPr>
            <a:r>
              <a:t/>
            </a:r>
            <a:endParaRPr/>
          </a:p>
          <a:p>
            <a:pPr indent="0" lvl="0" marL="0" rtl="0" algn="l">
              <a:lnSpc>
                <a:spcPct val="120000"/>
              </a:lnSpc>
              <a:spcBef>
                <a:spcPts val="800"/>
              </a:spcBef>
              <a:spcAft>
                <a:spcPts val="0"/>
              </a:spcAft>
              <a:buSzPts val="1500"/>
              <a:buNone/>
            </a:pPr>
            <a:r>
              <a:rPr lang="en-GB"/>
              <a:t>Hint. why is Mike in middle?</a:t>
            </a:r>
            <a:endParaRPr/>
          </a:p>
        </p:txBody>
      </p:sp>
      <p:sp>
        <p:nvSpPr>
          <p:cNvPr id="330" name="Google Shape;330;p50"/>
          <p:cNvSpPr txBox="1"/>
          <p:nvPr>
            <p:ph idx="2" type="body"/>
          </p:nvPr>
        </p:nvSpPr>
        <p:spPr>
          <a:xfrm>
            <a:off x="5633350" y="0"/>
            <a:ext cx="3389100" cy="5061900"/>
          </a:xfrm>
          <a:prstGeom prst="rect">
            <a:avLst/>
          </a:prstGeom>
          <a:noFill/>
          <a:ln>
            <a:noFill/>
          </a:ln>
        </p:spPr>
        <p:txBody>
          <a:bodyPr anchorCtr="0" anchor="t" bIns="68575" lIns="68575" spcFirstLastPara="1" rIns="68575" wrap="square" tIns="68575">
            <a:noAutofit/>
          </a:bodyPr>
          <a:lstStyle/>
          <a:p>
            <a:pPr indent="0" lvl="0" marL="0" rtl="0" algn="l">
              <a:lnSpc>
                <a:spcPct val="120000"/>
              </a:lnSpc>
              <a:spcBef>
                <a:spcPts val="800"/>
              </a:spcBef>
              <a:spcAft>
                <a:spcPts val="0"/>
              </a:spcAft>
              <a:buSzPts val="1500"/>
              <a:buNone/>
            </a:pPr>
            <a:r>
              <a:rPr lang="en-GB"/>
              <a:t>How are the audience to respond (read the text)? Consider Hall.</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pic>
        <p:nvPicPr>
          <p:cNvPr id="335" name="Google Shape;335;p51"/>
          <p:cNvPicPr preferRelativeResize="0"/>
          <p:nvPr/>
        </p:nvPicPr>
        <p:blipFill rotWithShape="1">
          <a:blip r:embed="rId3">
            <a:alphaModFix/>
          </a:blip>
          <a:srcRect b="0" l="0" r="0" t="0"/>
          <a:stretch/>
        </p:blipFill>
        <p:spPr>
          <a:xfrm>
            <a:off x="0" y="0"/>
            <a:ext cx="9144001" cy="4859701"/>
          </a:xfrm>
          <a:prstGeom prst="rect">
            <a:avLst/>
          </a:prstGeom>
          <a:noFill/>
          <a:ln>
            <a:noFill/>
          </a:ln>
        </p:spPr>
      </p:pic>
      <p:sp>
        <p:nvSpPr>
          <p:cNvPr id="336" name="Google Shape;336;p51"/>
          <p:cNvSpPr txBox="1"/>
          <p:nvPr>
            <p:ph type="title"/>
          </p:nvPr>
        </p:nvSpPr>
        <p:spPr>
          <a:xfrm>
            <a:off x="0" y="0"/>
            <a:ext cx="7765500" cy="711600"/>
          </a:xfrm>
          <a:prstGeom prst="rect">
            <a:avLst/>
          </a:prstGeom>
          <a:noFill/>
          <a:ln>
            <a:noFill/>
          </a:ln>
        </p:spPr>
        <p:txBody>
          <a:bodyPr anchorCtr="0" anchor="ctr" bIns="68575" lIns="68575" spcFirstLastPara="1" rIns="68575" wrap="square" tIns="68575">
            <a:noAutofit/>
          </a:bodyPr>
          <a:lstStyle/>
          <a:p>
            <a:pPr indent="0" lvl="0" marL="0" rtl="0" algn="l">
              <a:lnSpc>
                <a:spcPct val="90000"/>
              </a:lnSpc>
              <a:spcBef>
                <a:spcPts val="0"/>
              </a:spcBef>
              <a:spcAft>
                <a:spcPts val="0"/>
              </a:spcAft>
              <a:buSzPts val="2600"/>
              <a:buNone/>
            </a:pPr>
            <a:r>
              <a:rPr lang="en-GB"/>
              <a:t>Shot type:</a:t>
            </a:r>
            <a:endParaRPr/>
          </a:p>
        </p:txBody>
      </p:sp>
      <p:sp>
        <p:nvSpPr>
          <p:cNvPr id="337" name="Google Shape;337;p51"/>
          <p:cNvSpPr txBox="1"/>
          <p:nvPr>
            <p:ph idx="1" type="body"/>
          </p:nvPr>
        </p:nvSpPr>
        <p:spPr>
          <a:xfrm>
            <a:off x="67171" y="563189"/>
            <a:ext cx="3829500" cy="2777100"/>
          </a:xfrm>
          <a:prstGeom prst="rect">
            <a:avLst/>
          </a:prstGeom>
          <a:noFill/>
          <a:ln>
            <a:noFill/>
          </a:ln>
        </p:spPr>
        <p:txBody>
          <a:bodyPr anchorCtr="0" anchor="t" bIns="68575" lIns="68575" spcFirstLastPara="1" rIns="68575" wrap="square" tIns="68575">
            <a:noAutofit/>
          </a:bodyPr>
          <a:lstStyle/>
          <a:p>
            <a:pPr indent="0" lvl="0" marL="0" rtl="0" algn="l">
              <a:lnSpc>
                <a:spcPct val="120000"/>
              </a:lnSpc>
              <a:spcBef>
                <a:spcPts val="800"/>
              </a:spcBef>
              <a:spcAft>
                <a:spcPts val="0"/>
              </a:spcAft>
              <a:buSzPts val="1500"/>
              <a:buNone/>
            </a:pPr>
            <a:r>
              <a:rPr lang="en-GB"/>
              <a:t>How is character represented?</a:t>
            </a:r>
            <a:endParaRPr/>
          </a:p>
        </p:txBody>
      </p:sp>
      <p:sp>
        <p:nvSpPr>
          <p:cNvPr id="338" name="Google Shape;338;p51"/>
          <p:cNvSpPr txBox="1"/>
          <p:nvPr>
            <p:ph idx="2" type="body"/>
          </p:nvPr>
        </p:nvSpPr>
        <p:spPr>
          <a:xfrm>
            <a:off x="5633350" y="0"/>
            <a:ext cx="3389100" cy="5061900"/>
          </a:xfrm>
          <a:prstGeom prst="rect">
            <a:avLst/>
          </a:prstGeom>
          <a:noFill/>
          <a:ln>
            <a:noFill/>
          </a:ln>
        </p:spPr>
        <p:txBody>
          <a:bodyPr anchorCtr="0" anchor="t" bIns="68575" lIns="68575" spcFirstLastPara="1" rIns="68575" wrap="square" tIns="68575">
            <a:noAutofit/>
          </a:bodyPr>
          <a:lstStyle/>
          <a:p>
            <a:pPr indent="0" lvl="0" marL="0" rtl="0" algn="l">
              <a:lnSpc>
                <a:spcPct val="120000"/>
              </a:lnSpc>
              <a:spcBef>
                <a:spcPts val="800"/>
              </a:spcBef>
              <a:spcAft>
                <a:spcPts val="0"/>
              </a:spcAft>
              <a:buSzPts val="1500"/>
              <a:buNone/>
            </a:pPr>
            <a:r>
              <a:rPr lang="en-GB"/>
              <a:t>How are the audience to respond (read the text)? Consider Hall.</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pic>
        <p:nvPicPr>
          <p:cNvPr id="343" name="Google Shape;343;p52"/>
          <p:cNvPicPr preferRelativeResize="0"/>
          <p:nvPr/>
        </p:nvPicPr>
        <p:blipFill rotWithShape="1">
          <a:blip r:embed="rId3">
            <a:alphaModFix/>
          </a:blip>
          <a:srcRect b="0" l="0" r="0" t="0"/>
          <a:stretch/>
        </p:blipFill>
        <p:spPr>
          <a:xfrm>
            <a:off x="0" y="0"/>
            <a:ext cx="9144000" cy="4871325"/>
          </a:xfrm>
          <a:prstGeom prst="rect">
            <a:avLst/>
          </a:prstGeom>
          <a:noFill/>
          <a:ln>
            <a:noFill/>
          </a:ln>
        </p:spPr>
      </p:pic>
      <p:sp>
        <p:nvSpPr>
          <p:cNvPr id="344" name="Google Shape;344;p52"/>
          <p:cNvSpPr txBox="1"/>
          <p:nvPr>
            <p:ph type="title"/>
          </p:nvPr>
        </p:nvSpPr>
        <p:spPr>
          <a:xfrm>
            <a:off x="0" y="0"/>
            <a:ext cx="7765500" cy="711600"/>
          </a:xfrm>
          <a:prstGeom prst="rect">
            <a:avLst/>
          </a:prstGeom>
          <a:noFill/>
          <a:ln>
            <a:noFill/>
          </a:ln>
        </p:spPr>
        <p:txBody>
          <a:bodyPr anchorCtr="0" anchor="ctr" bIns="68575" lIns="68575" spcFirstLastPara="1" rIns="68575" wrap="square" tIns="68575">
            <a:noAutofit/>
          </a:bodyPr>
          <a:lstStyle/>
          <a:p>
            <a:pPr indent="0" lvl="0" marL="0" rtl="0" algn="l">
              <a:lnSpc>
                <a:spcPct val="90000"/>
              </a:lnSpc>
              <a:spcBef>
                <a:spcPts val="0"/>
              </a:spcBef>
              <a:spcAft>
                <a:spcPts val="0"/>
              </a:spcAft>
              <a:buSzPts val="2600"/>
              <a:buNone/>
            </a:pPr>
            <a:r>
              <a:rPr lang="en-GB"/>
              <a:t>Shot type:</a:t>
            </a:r>
            <a:endParaRPr/>
          </a:p>
        </p:txBody>
      </p:sp>
      <p:sp>
        <p:nvSpPr>
          <p:cNvPr id="345" name="Google Shape;345;p52"/>
          <p:cNvSpPr txBox="1"/>
          <p:nvPr>
            <p:ph idx="1" type="body"/>
          </p:nvPr>
        </p:nvSpPr>
        <p:spPr>
          <a:xfrm>
            <a:off x="67171" y="563189"/>
            <a:ext cx="3829500" cy="2777100"/>
          </a:xfrm>
          <a:prstGeom prst="rect">
            <a:avLst/>
          </a:prstGeom>
          <a:noFill/>
          <a:ln>
            <a:noFill/>
          </a:ln>
        </p:spPr>
        <p:txBody>
          <a:bodyPr anchorCtr="0" anchor="t" bIns="68575" lIns="68575" spcFirstLastPara="1" rIns="68575" wrap="square" tIns="68575">
            <a:noAutofit/>
          </a:bodyPr>
          <a:lstStyle/>
          <a:p>
            <a:pPr indent="0" lvl="0" marL="0" rtl="0" algn="l">
              <a:lnSpc>
                <a:spcPct val="120000"/>
              </a:lnSpc>
              <a:spcBef>
                <a:spcPts val="800"/>
              </a:spcBef>
              <a:spcAft>
                <a:spcPts val="0"/>
              </a:spcAft>
              <a:buSzPts val="1500"/>
              <a:buNone/>
            </a:pPr>
            <a:r>
              <a:rPr lang="en-GB"/>
              <a:t>How is regional/national  identity represented?</a:t>
            </a:r>
            <a:endParaRPr/>
          </a:p>
        </p:txBody>
      </p:sp>
      <p:sp>
        <p:nvSpPr>
          <p:cNvPr id="346" name="Google Shape;346;p52"/>
          <p:cNvSpPr txBox="1"/>
          <p:nvPr>
            <p:ph idx="2" type="body"/>
          </p:nvPr>
        </p:nvSpPr>
        <p:spPr>
          <a:xfrm>
            <a:off x="5633350" y="0"/>
            <a:ext cx="3389100" cy="5061900"/>
          </a:xfrm>
          <a:prstGeom prst="rect">
            <a:avLst/>
          </a:prstGeom>
          <a:noFill/>
          <a:ln>
            <a:noFill/>
          </a:ln>
        </p:spPr>
        <p:txBody>
          <a:bodyPr anchorCtr="0" anchor="t" bIns="68575" lIns="68575" spcFirstLastPara="1" rIns="68575" wrap="square" tIns="68575">
            <a:noAutofit/>
          </a:bodyPr>
          <a:lstStyle/>
          <a:p>
            <a:pPr indent="0" lvl="0" marL="0" rtl="0" algn="l">
              <a:lnSpc>
                <a:spcPct val="120000"/>
              </a:lnSpc>
              <a:spcBef>
                <a:spcPts val="800"/>
              </a:spcBef>
              <a:spcAft>
                <a:spcPts val="0"/>
              </a:spcAft>
              <a:buSzPts val="1500"/>
              <a:buNone/>
            </a:pPr>
            <a:r>
              <a:rPr lang="en-GB"/>
              <a:t>How are the audience to respond (read the text)? Consider Hall.</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pic>
        <p:nvPicPr>
          <p:cNvPr id="351" name="Google Shape;351;p53"/>
          <p:cNvPicPr preferRelativeResize="0"/>
          <p:nvPr/>
        </p:nvPicPr>
        <p:blipFill rotWithShape="1">
          <a:blip r:embed="rId3">
            <a:alphaModFix/>
          </a:blip>
          <a:srcRect b="0" l="0" r="0" t="0"/>
          <a:stretch/>
        </p:blipFill>
        <p:spPr>
          <a:xfrm>
            <a:off x="0" y="0"/>
            <a:ext cx="9143999" cy="4842301"/>
          </a:xfrm>
          <a:prstGeom prst="rect">
            <a:avLst/>
          </a:prstGeom>
          <a:noFill/>
          <a:ln>
            <a:noFill/>
          </a:ln>
        </p:spPr>
      </p:pic>
      <p:sp>
        <p:nvSpPr>
          <p:cNvPr id="352" name="Google Shape;352;p53"/>
          <p:cNvSpPr txBox="1"/>
          <p:nvPr>
            <p:ph type="title"/>
          </p:nvPr>
        </p:nvSpPr>
        <p:spPr>
          <a:xfrm>
            <a:off x="0" y="0"/>
            <a:ext cx="7765500" cy="711600"/>
          </a:xfrm>
          <a:prstGeom prst="rect">
            <a:avLst/>
          </a:prstGeom>
          <a:noFill/>
          <a:ln>
            <a:noFill/>
          </a:ln>
        </p:spPr>
        <p:txBody>
          <a:bodyPr anchorCtr="0" anchor="ctr" bIns="68575" lIns="68575" spcFirstLastPara="1" rIns="68575" wrap="square" tIns="68575">
            <a:noAutofit/>
          </a:bodyPr>
          <a:lstStyle/>
          <a:p>
            <a:pPr indent="0" lvl="0" marL="0" rtl="0" algn="l">
              <a:lnSpc>
                <a:spcPct val="90000"/>
              </a:lnSpc>
              <a:spcBef>
                <a:spcPts val="0"/>
              </a:spcBef>
              <a:spcAft>
                <a:spcPts val="0"/>
              </a:spcAft>
              <a:buSzPts val="2600"/>
              <a:buNone/>
            </a:pPr>
            <a:r>
              <a:rPr lang="en-GB"/>
              <a:t>Shot type:</a:t>
            </a:r>
            <a:endParaRPr/>
          </a:p>
        </p:txBody>
      </p:sp>
      <p:sp>
        <p:nvSpPr>
          <p:cNvPr id="353" name="Google Shape;353;p53"/>
          <p:cNvSpPr txBox="1"/>
          <p:nvPr>
            <p:ph idx="1" type="body"/>
          </p:nvPr>
        </p:nvSpPr>
        <p:spPr>
          <a:xfrm>
            <a:off x="67171" y="563189"/>
            <a:ext cx="3829500" cy="2777100"/>
          </a:xfrm>
          <a:prstGeom prst="rect">
            <a:avLst/>
          </a:prstGeom>
          <a:noFill/>
          <a:ln>
            <a:noFill/>
          </a:ln>
        </p:spPr>
        <p:txBody>
          <a:bodyPr anchorCtr="0" anchor="t" bIns="68575" lIns="68575" spcFirstLastPara="1" rIns="68575" wrap="square" tIns="68575">
            <a:noAutofit/>
          </a:bodyPr>
          <a:lstStyle/>
          <a:p>
            <a:pPr indent="0" lvl="0" marL="0" rtl="0" algn="l">
              <a:lnSpc>
                <a:spcPct val="120000"/>
              </a:lnSpc>
              <a:spcBef>
                <a:spcPts val="800"/>
              </a:spcBef>
              <a:spcAft>
                <a:spcPts val="0"/>
              </a:spcAft>
              <a:buSzPts val="1500"/>
              <a:buNone/>
            </a:pPr>
            <a:r>
              <a:rPr lang="en-GB"/>
              <a:t>How is character represented?</a:t>
            </a:r>
            <a:endParaRPr/>
          </a:p>
        </p:txBody>
      </p:sp>
      <p:sp>
        <p:nvSpPr>
          <p:cNvPr id="354" name="Google Shape;354;p53"/>
          <p:cNvSpPr txBox="1"/>
          <p:nvPr>
            <p:ph idx="2" type="body"/>
          </p:nvPr>
        </p:nvSpPr>
        <p:spPr>
          <a:xfrm>
            <a:off x="5633350" y="0"/>
            <a:ext cx="3389100" cy="5061900"/>
          </a:xfrm>
          <a:prstGeom prst="rect">
            <a:avLst/>
          </a:prstGeom>
          <a:noFill/>
          <a:ln>
            <a:noFill/>
          </a:ln>
        </p:spPr>
        <p:txBody>
          <a:bodyPr anchorCtr="0" anchor="t" bIns="68575" lIns="68575" spcFirstLastPara="1" rIns="68575" wrap="square" tIns="68575">
            <a:noAutofit/>
          </a:bodyPr>
          <a:lstStyle/>
          <a:p>
            <a:pPr indent="0" lvl="0" marL="0" rtl="0" algn="l">
              <a:lnSpc>
                <a:spcPct val="120000"/>
              </a:lnSpc>
              <a:spcBef>
                <a:spcPts val="800"/>
              </a:spcBef>
              <a:spcAft>
                <a:spcPts val="0"/>
              </a:spcAft>
              <a:buSzPts val="1500"/>
              <a:buNone/>
            </a:pPr>
            <a:r>
              <a:rPr lang="en-GB"/>
              <a:t>How are the audience to respond (read the text)? Consider Hall.</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pic>
        <p:nvPicPr>
          <p:cNvPr id="359" name="Google Shape;359;p54"/>
          <p:cNvPicPr preferRelativeResize="0"/>
          <p:nvPr/>
        </p:nvPicPr>
        <p:blipFill rotWithShape="1">
          <a:blip r:embed="rId3">
            <a:alphaModFix/>
          </a:blip>
          <a:srcRect b="0" l="0" r="0" t="0"/>
          <a:stretch/>
        </p:blipFill>
        <p:spPr>
          <a:xfrm>
            <a:off x="0" y="1"/>
            <a:ext cx="9144000" cy="4869425"/>
          </a:xfrm>
          <a:prstGeom prst="rect">
            <a:avLst/>
          </a:prstGeom>
          <a:noFill/>
          <a:ln>
            <a:noFill/>
          </a:ln>
        </p:spPr>
      </p:pic>
      <p:sp>
        <p:nvSpPr>
          <p:cNvPr id="360" name="Google Shape;360;p54"/>
          <p:cNvSpPr txBox="1"/>
          <p:nvPr>
            <p:ph type="title"/>
          </p:nvPr>
        </p:nvSpPr>
        <p:spPr>
          <a:xfrm>
            <a:off x="0" y="0"/>
            <a:ext cx="7765500" cy="711600"/>
          </a:xfrm>
          <a:prstGeom prst="rect">
            <a:avLst/>
          </a:prstGeom>
          <a:noFill/>
          <a:ln>
            <a:noFill/>
          </a:ln>
        </p:spPr>
        <p:txBody>
          <a:bodyPr anchorCtr="0" anchor="ctr" bIns="68575" lIns="68575" spcFirstLastPara="1" rIns="68575" wrap="square" tIns="68575">
            <a:noAutofit/>
          </a:bodyPr>
          <a:lstStyle/>
          <a:p>
            <a:pPr indent="0" lvl="0" marL="0" rtl="0" algn="l">
              <a:lnSpc>
                <a:spcPct val="90000"/>
              </a:lnSpc>
              <a:spcBef>
                <a:spcPts val="0"/>
              </a:spcBef>
              <a:spcAft>
                <a:spcPts val="0"/>
              </a:spcAft>
              <a:buSzPts val="2600"/>
              <a:buNone/>
            </a:pPr>
            <a:r>
              <a:rPr lang="en-GB"/>
              <a:t>Shot type:</a:t>
            </a:r>
            <a:endParaRPr/>
          </a:p>
        </p:txBody>
      </p:sp>
      <p:sp>
        <p:nvSpPr>
          <p:cNvPr id="361" name="Google Shape;361;p54"/>
          <p:cNvSpPr txBox="1"/>
          <p:nvPr>
            <p:ph idx="1" type="body"/>
          </p:nvPr>
        </p:nvSpPr>
        <p:spPr>
          <a:xfrm>
            <a:off x="67171" y="563189"/>
            <a:ext cx="3829500" cy="2777100"/>
          </a:xfrm>
          <a:prstGeom prst="rect">
            <a:avLst/>
          </a:prstGeom>
          <a:noFill/>
          <a:ln>
            <a:noFill/>
          </a:ln>
        </p:spPr>
        <p:txBody>
          <a:bodyPr anchorCtr="0" anchor="t" bIns="68575" lIns="68575" spcFirstLastPara="1" rIns="68575" wrap="square" tIns="68575">
            <a:noAutofit/>
          </a:bodyPr>
          <a:lstStyle/>
          <a:p>
            <a:pPr indent="0" lvl="0" marL="0" rtl="0" algn="l">
              <a:lnSpc>
                <a:spcPct val="120000"/>
              </a:lnSpc>
              <a:spcBef>
                <a:spcPts val="800"/>
              </a:spcBef>
              <a:spcAft>
                <a:spcPts val="0"/>
              </a:spcAft>
              <a:buSzPts val="1500"/>
              <a:buNone/>
            </a:pPr>
            <a:r>
              <a:rPr lang="en-GB"/>
              <a:t>How is character represented?</a:t>
            </a:r>
            <a:endParaRPr/>
          </a:p>
        </p:txBody>
      </p:sp>
      <p:sp>
        <p:nvSpPr>
          <p:cNvPr id="362" name="Google Shape;362;p54"/>
          <p:cNvSpPr txBox="1"/>
          <p:nvPr>
            <p:ph idx="2" type="body"/>
          </p:nvPr>
        </p:nvSpPr>
        <p:spPr>
          <a:xfrm>
            <a:off x="5633350" y="0"/>
            <a:ext cx="3389100" cy="5061900"/>
          </a:xfrm>
          <a:prstGeom prst="rect">
            <a:avLst/>
          </a:prstGeom>
          <a:noFill/>
          <a:ln>
            <a:noFill/>
          </a:ln>
        </p:spPr>
        <p:txBody>
          <a:bodyPr anchorCtr="0" anchor="t" bIns="68575" lIns="68575" spcFirstLastPara="1" rIns="68575" wrap="square" tIns="68575">
            <a:noAutofit/>
          </a:bodyPr>
          <a:lstStyle/>
          <a:p>
            <a:pPr indent="0" lvl="0" marL="0" rtl="0" algn="l">
              <a:lnSpc>
                <a:spcPct val="120000"/>
              </a:lnSpc>
              <a:spcBef>
                <a:spcPts val="800"/>
              </a:spcBef>
              <a:spcAft>
                <a:spcPts val="0"/>
              </a:spcAft>
              <a:buSzPts val="1500"/>
              <a:buNone/>
            </a:pPr>
            <a:r>
              <a:rPr lang="en-GB"/>
              <a:t>How are the audience to respond (read the text)? Consider Hall.</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pic>
        <p:nvPicPr>
          <p:cNvPr id="367" name="Google Shape;367;p55"/>
          <p:cNvPicPr preferRelativeResize="0"/>
          <p:nvPr/>
        </p:nvPicPr>
        <p:blipFill rotWithShape="1">
          <a:blip r:embed="rId3">
            <a:alphaModFix/>
          </a:blip>
          <a:srcRect b="0" l="0" r="0" t="0"/>
          <a:stretch/>
        </p:blipFill>
        <p:spPr>
          <a:xfrm>
            <a:off x="0" y="0"/>
            <a:ext cx="9144001" cy="5061900"/>
          </a:xfrm>
          <a:prstGeom prst="rect">
            <a:avLst/>
          </a:prstGeom>
          <a:noFill/>
          <a:ln>
            <a:noFill/>
          </a:ln>
        </p:spPr>
      </p:pic>
      <p:sp>
        <p:nvSpPr>
          <p:cNvPr id="368" name="Google Shape;368;p55"/>
          <p:cNvSpPr txBox="1"/>
          <p:nvPr>
            <p:ph type="title"/>
          </p:nvPr>
        </p:nvSpPr>
        <p:spPr>
          <a:xfrm>
            <a:off x="0" y="0"/>
            <a:ext cx="7765500" cy="711600"/>
          </a:xfrm>
          <a:prstGeom prst="rect">
            <a:avLst/>
          </a:prstGeom>
          <a:noFill/>
          <a:ln>
            <a:noFill/>
          </a:ln>
        </p:spPr>
        <p:txBody>
          <a:bodyPr anchorCtr="0" anchor="ctr" bIns="68575" lIns="68575" spcFirstLastPara="1" rIns="68575" wrap="square" tIns="68575">
            <a:noAutofit/>
          </a:bodyPr>
          <a:lstStyle/>
          <a:p>
            <a:pPr indent="0" lvl="0" marL="0" rtl="0" algn="l">
              <a:lnSpc>
                <a:spcPct val="90000"/>
              </a:lnSpc>
              <a:spcBef>
                <a:spcPts val="0"/>
              </a:spcBef>
              <a:spcAft>
                <a:spcPts val="0"/>
              </a:spcAft>
              <a:buSzPts val="2600"/>
              <a:buNone/>
            </a:pPr>
            <a:r>
              <a:rPr lang="en-GB"/>
              <a:t>Shot type:</a:t>
            </a:r>
            <a:endParaRPr/>
          </a:p>
        </p:txBody>
      </p:sp>
      <p:sp>
        <p:nvSpPr>
          <p:cNvPr id="369" name="Google Shape;369;p55"/>
          <p:cNvSpPr txBox="1"/>
          <p:nvPr>
            <p:ph idx="1" type="body"/>
          </p:nvPr>
        </p:nvSpPr>
        <p:spPr>
          <a:xfrm>
            <a:off x="67171" y="563189"/>
            <a:ext cx="3829500" cy="2777100"/>
          </a:xfrm>
          <a:prstGeom prst="rect">
            <a:avLst/>
          </a:prstGeom>
          <a:noFill/>
          <a:ln>
            <a:noFill/>
          </a:ln>
        </p:spPr>
        <p:txBody>
          <a:bodyPr anchorCtr="0" anchor="t" bIns="68575" lIns="68575" spcFirstLastPara="1" rIns="68575" wrap="square" tIns="68575">
            <a:noAutofit/>
          </a:bodyPr>
          <a:lstStyle/>
          <a:p>
            <a:pPr indent="0" lvl="0" marL="0" rtl="0" algn="l">
              <a:lnSpc>
                <a:spcPct val="120000"/>
              </a:lnSpc>
              <a:spcBef>
                <a:spcPts val="800"/>
              </a:spcBef>
              <a:spcAft>
                <a:spcPts val="0"/>
              </a:spcAft>
              <a:buSzPts val="1500"/>
              <a:buNone/>
            </a:pPr>
            <a:r>
              <a:rPr lang="en-GB"/>
              <a:t>How is character represented?</a:t>
            </a:r>
            <a:endParaRPr/>
          </a:p>
          <a:p>
            <a:pPr indent="0" lvl="0" marL="0" rtl="0" algn="l">
              <a:lnSpc>
                <a:spcPct val="120000"/>
              </a:lnSpc>
              <a:spcBef>
                <a:spcPts val="800"/>
              </a:spcBef>
              <a:spcAft>
                <a:spcPts val="0"/>
              </a:spcAft>
              <a:buSzPts val="1500"/>
              <a:buNone/>
            </a:pPr>
            <a:r>
              <a:t/>
            </a:r>
            <a:endParaRPr/>
          </a:p>
          <a:p>
            <a:pPr indent="0" lvl="0" marL="0" rtl="0" algn="l">
              <a:lnSpc>
                <a:spcPct val="120000"/>
              </a:lnSpc>
              <a:spcBef>
                <a:spcPts val="800"/>
              </a:spcBef>
              <a:spcAft>
                <a:spcPts val="0"/>
              </a:spcAft>
              <a:buSzPts val="1500"/>
              <a:buNone/>
            </a:pPr>
            <a:r>
              <a:t/>
            </a:r>
            <a:endParaRPr/>
          </a:p>
          <a:p>
            <a:pPr indent="0" lvl="0" marL="0" rtl="0" algn="l">
              <a:lnSpc>
                <a:spcPct val="120000"/>
              </a:lnSpc>
              <a:spcBef>
                <a:spcPts val="800"/>
              </a:spcBef>
              <a:spcAft>
                <a:spcPts val="0"/>
              </a:spcAft>
              <a:buSzPts val="1500"/>
              <a:buNone/>
            </a:pPr>
            <a:r>
              <a:t/>
            </a:r>
            <a:endParaRPr/>
          </a:p>
          <a:p>
            <a:pPr indent="0" lvl="0" marL="0" rtl="0" algn="l">
              <a:lnSpc>
                <a:spcPct val="120000"/>
              </a:lnSpc>
              <a:spcBef>
                <a:spcPts val="800"/>
              </a:spcBef>
              <a:spcAft>
                <a:spcPts val="0"/>
              </a:spcAft>
              <a:buSzPts val="1500"/>
              <a:buNone/>
            </a:pPr>
            <a:r>
              <a:t/>
            </a:r>
            <a:endParaRPr/>
          </a:p>
          <a:p>
            <a:pPr indent="0" lvl="0" marL="0" rtl="0" algn="l">
              <a:lnSpc>
                <a:spcPct val="120000"/>
              </a:lnSpc>
              <a:spcBef>
                <a:spcPts val="800"/>
              </a:spcBef>
              <a:spcAft>
                <a:spcPts val="0"/>
              </a:spcAft>
              <a:buSzPts val="1500"/>
              <a:buNone/>
            </a:pPr>
            <a:r>
              <a:t/>
            </a:r>
            <a:endParaRPr/>
          </a:p>
          <a:p>
            <a:pPr indent="0" lvl="0" marL="0" rtl="0" algn="l">
              <a:lnSpc>
                <a:spcPct val="120000"/>
              </a:lnSpc>
              <a:spcBef>
                <a:spcPts val="800"/>
              </a:spcBef>
              <a:spcAft>
                <a:spcPts val="0"/>
              </a:spcAft>
              <a:buSzPts val="1500"/>
              <a:buNone/>
            </a:pPr>
            <a:r>
              <a:t/>
            </a:r>
            <a:endParaRPr/>
          </a:p>
          <a:p>
            <a:pPr indent="0" lvl="0" marL="0" rtl="0" algn="l">
              <a:lnSpc>
                <a:spcPct val="120000"/>
              </a:lnSpc>
              <a:spcBef>
                <a:spcPts val="800"/>
              </a:spcBef>
              <a:spcAft>
                <a:spcPts val="0"/>
              </a:spcAft>
              <a:buSzPts val="1500"/>
              <a:buNone/>
            </a:pPr>
            <a:r>
              <a:rPr lang="en-GB"/>
              <a:t>This is the main villain (aside from monster).</a:t>
            </a:r>
            <a:endParaRPr/>
          </a:p>
        </p:txBody>
      </p:sp>
      <p:sp>
        <p:nvSpPr>
          <p:cNvPr id="370" name="Google Shape;370;p55"/>
          <p:cNvSpPr txBox="1"/>
          <p:nvPr>
            <p:ph idx="2" type="body"/>
          </p:nvPr>
        </p:nvSpPr>
        <p:spPr>
          <a:xfrm>
            <a:off x="5633350" y="0"/>
            <a:ext cx="3389100" cy="5061900"/>
          </a:xfrm>
          <a:prstGeom prst="rect">
            <a:avLst/>
          </a:prstGeom>
          <a:noFill/>
          <a:ln>
            <a:noFill/>
          </a:ln>
        </p:spPr>
        <p:txBody>
          <a:bodyPr anchorCtr="0" anchor="t" bIns="68575" lIns="68575" spcFirstLastPara="1" rIns="68575" wrap="square" tIns="68575">
            <a:noAutofit/>
          </a:bodyPr>
          <a:lstStyle/>
          <a:p>
            <a:pPr indent="0" lvl="0" marL="0" rtl="0" algn="l">
              <a:lnSpc>
                <a:spcPct val="120000"/>
              </a:lnSpc>
              <a:spcBef>
                <a:spcPts val="800"/>
              </a:spcBef>
              <a:spcAft>
                <a:spcPts val="0"/>
              </a:spcAft>
              <a:buSzPts val="1500"/>
              <a:buNone/>
            </a:pPr>
            <a:r>
              <a:rPr lang="en-GB"/>
              <a:t>How are the audience to respond (read the text)? Consider Hall.</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 name="Shape 374"/>
        <p:cNvGrpSpPr/>
        <p:nvPr/>
      </p:nvGrpSpPr>
      <p:grpSpPr>
        <a:xfrm>
          <a:off x="0" y="0"/>
          <a:ext cx="0" cy="0"/>
          <a:chOff x="0" y="0"/>
          <a:chExt cx="0" cy="0"/>
        </a:xfrm>
      </p:grpSpPr>
      <p:pic>
        <p:nvPicPr>
          <p:cNvPr id="375" name="Google Shape;375;p56"/>
          <p:cNvPicPr preferRelativeResize="0"/>
          <p:nvPr/>
        </p:nvPicPr>
        <p:blipFill rotWithShape="1">
          <a:blip r:embed="rId3">
            <a:alphaModFix/>
          </a:blip>
          <a:srcRect b="0" l="0" r="0" t="0"/>
          <a:stretch/>
        </p:blipFill>
        <p:spPr>
          <a:xfrm>
            <a:off x="0" y="268120"/>
            <a:ext cx="9143999" cy="4607259"/>
          </a:xfrm>
          <a:prstGeom prst="rect">
            <a:avLst/>
          </a:prstGeom>
          <a:noFill/>
          <a:ln>
            <a:noFill/>
          </a:ln>
        </p:spPr>
      </p:pic>
      <p:sp>
        <p:nvSpPr>
          <p:cNvPr id="376" name="Google Shape;376;p56"/>
          <p:cNvSpPr txBox="1"/>
          <p:nvPr>
            <p:ph type="title"/>
          </p:nvPr>
        </p:nvSpPr>
        <p:spPr>
          <a:xfrm>
            <a:off x="0" y="0"/>
            <a:ext cx="7765500" cy="711600"/>
          </a:xfrm>
          <a:prstGeom prst="rect">
            <a:avLst/>
          </a:prstGeom>
          <a:noFill/>
          <a:ln>
            <a:noFill/>
          </a:ln>
        </p:spPr>
        <p:txBody>
          <a:bodyPr anchorCtr="0" anchor="ctr" bIns="68575" lIns="68575" spcFirstLastPara="1" rIns="68575" wrap="square" tIns="68575">
            <a:noAutofit/>
          </a:bodyPr>
          <a:lstStyle/>
          <a:p>
            <a:pPr indent="0" lvl="0" marL="0" rtl="0" algn="l">
              <a:lnSpc>
                <a:spcPct val="90000"/>
              </a:lnSpc>
              <a:spcBef>
                <a:spcPts val="0"/>
              </a:spcBef>
              <a:spcAft>
                <a:spcPts val="0"/>
              </a:spcAft>
              <a:buSzPts val="2600"/>
              <a:buNone/>
            </a:pPr>
            <a:r>
              <a:rPr lang="en-GB"/>
              <a:t>Shot type:</a:t>
            </a:r>
            <a:endParaRPr/>
          </a:p>
        </p:txBody>
      </p:sp>
      <p:sp>
        <p:nvSpPr>
          <p:cNvPr id="377" name="Google Shape;377;p56"/>
          <p:cNvSpPr txBox="1"/>
          <p:nvPr>
            <p:ph idx="1" type="body"/>
          </p:nvPr>
        </p:nvSpPr>
        <p:spPr>
          <a:xfrm>
            <a:off x="67171" y="563189"/>
            <a:ext cx="3829500" cy="2777100"/>
          </a:xfrm>
          <a:prstGeom prst="rect">
            <a:avLst/>
          </a:prstGeom>
          <a:noFill/>
          <a:ln>
            <a:noFill/>
          </a:ln>
        </p:spPr>
        <p:txBody>
          <a:bodyPr anchorCtr="0" anchor="t" bIns="68575" lIns="68575" spcFirstLastPara="1" rIns="68575" wrap="square" tIns="68575">
            <a:noAutofit/>
          </a:bodyPr>
          <a:lstStyle/>
          <a:p>
            <a:pPr indent="0" lvl="0" marL="0" rtl="0" algn="l">
              <a:lnSpc>
                <a:spcPct val="120000"/>
              </a:lnSpc>
              <a:spcBef>
                <a:spcPts val="800"/>
              </a:spcBef>
              <a:spcAft>
                <a:spcPts val="0"/>
              </a:spcAft>
              <a:buSzPts val="1500"/>
              <a:buNone/>
            </a:pPr>
            <a:r>
              <a:rPr lang="en-GB"/>
              <a:t>How is character represented?</a:t>
            </a:r>
            <a:endParaRPr/>
          </a:p>
        </p:txBody>
      </p:sp>
      <p:sp>
        <p:nvSpPr>
          <p:cNvPr id="378" name="Google Shape;378;p56"/>
          <p:cNvSpPr txBox="1"/>
          <p:nvPr>
            <p:ph idx="2" type="body"/>
          </p:nvPr>
        </p:nvSpPr>
        <p:spPr>
          <a:xfrm>
            <a:off x="5633350" y="0"/>
            <a:ext cx="3389100" cy="5061900"/>
          </a:xfrm>
          <a:prstGeom prst="rect">
            <a:avLst/>
          </a:prstGeom>
          <a:noFill/>
          <a:ln>
            <a:noFill/>
          </a:ln>
        </p:spPr>
        <p:txBody>
          <a:bodyPr anchorCtr="0" anchor="t" bIns="68575" lIns="68575" spcFirstLastPara="1" rIns="68575" wrap="square" tIns="68575">
            <a:noAutofit/>
          </a:bodyPr>
          <a:lstStyle/>
          <a:p>
            <a:pPr indent="0" lvl="0" marL="0" rtl="0" algn="l">
              <a:lnSpc>
                <a:spcPct val="120000"/>
              </a:lnSpc>
              <a:spcBef>
                <a:spcPts val="800"/>
              </a:spcBef>
              <a:spcAft>
                <a:spcPts val="0"/>
              </a:spcAft>
              <a:buSzPts val="1500"/>
              <a:buNone/>
            </a:pPr>
            <a:r>
              <a:rPr lang="en-GB"/>
              <a:t>How are the audience to respond (read the text)? Consider Hall.</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pic>
        <p:nvPicPr>
          <p:cNvPr id="383" name="Google Shape;383;p57"/>
          <p:cNvPicPr preferRelativeResize="0"/>
          <p:nvPr/>
        </p:nvPicPr>
        <p:blipFill rotWithShape="1">
          <a:blip r:embed="rId3">
            <a:alphaModFix/>
          </a:blip>
          <a:srcRect b="0" l="0" r="0" t="0"/>
          <a:stretch/>
        </p:blipFill>
        <p:spPr>
          <a:xfrm>
            <a:off x="0" y="0"/>
            <a:ext cx="9144000" cy="4857750"/>
          </a:xfrm>
          <a:prstGeom prst="rect">
            <a:avLst/>
          </a:prstGeom>
          <a:noFill/>
          <a:ln>
            <a:noFill/>
          </a:ln>
        </p:spPr>
      </p:pic>
      <p:sp>
        <p:nvSpPr>
          <p:cNvPr id="384" name="Google Shape;384;p57"/>
          <p:cNvSpPr txBox="1"/>
          <p:nvPr>
            <p:ph type="title"/>
          </p:nvPr>
        </p:nvSpPr>
        <p:spPr>
          <a:xfrm>
            <a:off x="0" y="0"/>
            <a:ext cx="7765500" cy="711600"/>
          </a:xfrm>
          <a:prstGeom prst="rect">
            <a:avLst/>
          </a:prstGeom>
          <a:noFill/>
          <a:ln>
            <a:noFill/>
          </a:ln>
        </p:spPr>
        <p:txBody>
          <a:bodyPr anchorCtr="0" anchor="ctr" bIns="68575" lIns="68575" spcFirstLastPara="1" rIns="68575" wrap="square" tIns="68575">
            <a:noAutofit/>
          </a:bodyPr>
          <a:lstStyle/>
          <a:p>
            <a:pPr indent="0" lvl="0" marL="0" rtl="0" algn="l">
              <a:lnSpc>
                <a:spcPct val="90000"/>
              </a:lnSpc>
              <a:spcBef>
                <a:spcPts val="0"/>
              </a:spcBef>
              <a:spcAft>
                <a:spcPts val="0"/>
              </a:spcAft>
              <a:buSzPts val="2600"/>
              <a:buNone/>
            </a:pPr>
            <a:r>
              <a:rPr lang="en-GB"/>
              <a:t>Shot type:</a:t>
            </a:r>
            <a:endParaRPr/>
          </a:p>
        </p:txBody>
      </p:sp>
      <p:sp>
        <p:nvSpPr>
          <p:cNvPr id="385" name="Google Shape;385;p57"/>
          <p:cNvSpPr txBox="1"/>
          <p:nvPr>
            <p:ph idx="1" type="body"/>
          </p:nvPr>
        </p:nvSpPr>
        <p:spPr>
          <a:xfrm>
            <a:off x="67171" y="563189"/>
            <a:ext cx="3829500" cy="2777100"/>
          </a:xfrm>
          <a:prstGeom prst="rect">
            <a:avLst/>
          </a:prstGeom>
          <a:noFill/>
          <a:ln>
            <a:noFill/>
          </a:ln>
        </p:spPr>
        <p:txBody>
          <a:bodyPr anchorCtr="0" anchor="t" bIns="68575" lIns="68575" spcFirstLastPara="1" rIns="68575" wrap="square" tIns="68575">
            <a:noAutofit/>
          </a:bodyPr>
          <a:lstStyle/>
          <a:p>
            <a:pPr indent="0" lvl="0" marL="0" rtl="0" algn="l">
              <a:lnSpc>
                <a:spcPct val="120000"/>
              </a:lnSpc>
              <a:spcBef>
                <a:spcPts val="800"/>
              </a:spcBef>
              <a:spcAft>
                <a:spcPts val="0"/>
              </a:spcAft>
              <a:buSzPts val="1500"/>
              <a:buNone/>
            </a:pPr>
            <a:r>
              <a:rPr lang="en-GB"/>
              <a:t>How is character represented?</a:t>
            </a:r>
            <a:endParaRPr/>
          </a:p>
        </p:txBody>
      </p:sp>
      <p:sp>
        <p:nvSpPr>
          <p:cNvPr id="386" name="Google Shape;386;p57"/>
          <p:cNvSpPr txBox="1"/>
          <p:nvPr>
            <p:ph idx="2" type="body"/>
          </p:nvPr>
        </p:nvSpPr>
        <p:spPr>
          <a:xfrm>
            <a:off x="5633350" y="0"/>
            <a:ext cx="3389100" cy="5061900"/>
          </a:xfrm>
          <a:prstGeom prst="rect">
            <a:avLst/>
          </a:prstGeom>
          <a:noFill/>
          <a:ln>
            <a:noFill/>
          </a:ln>
        </p:spPr>
        <p:txBody>
          <a:bodyPr anchorCtr="0" anchor="t" bIns="68575" lIns="68575" spcFirstLastPara="1" rIns="68575" wrap="square" tIns="68575">
            <a:noAutofit/>
          </a:bodyPr>
          <a:lstStyle/>
          <a:p>
            <a:pPr indent="0" lvl="0" marL="0" rtl="0" algn="l">
              <a:lnSpc>
                <a:spcPct val="120000"/>
              </a:lnSpc>
              <a:spcBef>
                <a:spcPts val="800"/>
              </a:spcBef>
              <a:spcAft>
                <a:spcPts val="0"/>
              </a:spcAft>
              <a:buSzPts val="1500"/>
              <a:buNone/>
            </a:pPr>
            <a:r>
              <a:rPr lang="en-GB"/>
              <a:t>How are the audience to respond (read the text)? Consider Hall.</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pic>
        <p:nvPicPr>
          <p:cNvPr id="391" name="Google Shape;391;p58"/>
          <p:cNvPicPr preferRelativeResize="0"/>
          <p:nvPr/>
        </p:nvPicPr>
        <p:blipFill rotWithShape="1">
          <a:blip r:embed="rId3">
            <a:alphaModFix/>
          </a:blip>
          <a:srcRect b="0" l="0" r="0" t="0"/>
          <a:stretch/>
        </p:blipFill>
        <p:spPr>
          <a:xfrm>
            <a:off x="0" y="1"/>
            <a:ext cx="9144001" cy="4865526"/>
          </a:xfrm>
          <a:prstGeom prst="rect">
            <a:avLst/>
          </a:prstGeom>
          <a:noFill/>
          <a:ln>
            <a:noFill/>
          </a:ln>
        </p:spPr>
      </p:pic>
      <p:sp>
        <p:nvSpPr>
          <p:cNvPr id="392" name="Google Shape;392;p58"/>
          <p:cNvSpPr txBox="1"/>
          <p:nvPr>
            <p:ph type="title"/>
          </p:nvPr>
        </p:nvSpPr>
        <p:spPr>
          <a:xfrm>
            <a:off x="0" y="0"/>
            <a:ext cx="7765500" cy="711600"/>
          </a:xfrm>
          <a:prstGeom prst="rect">
            <a:avLst/>
          </a:prstGeom>
          <a:noFill/>
          <a:ln>
            <a:noFill/>
          </a:ln>
        </p:spPr>
        <p:txBody>
          <a:bodyPr anchorCtr="0" anchor="ctr" bIns="68575" lIns="68575" spcFirstLastPara="1" rIns="68575" wrap="square" tIns="68575">
            <a:noAutofit/>
          </a:bodyPr>
          <a:lstStyle/>
          <a:p>
            <a:pPr indent="0" lvl="0" marL="0" rtl="0" algn="l">
              <a:lnSpc>
                <a:spcPct val="90000"/>
              </a:lnSpc>
              <a:spcBef>
                <a:spcPts val="0"/>
              </a:spcBef>
              <a:spcAft>
                <a:spcPts val="0"/>
              </a:spcAft>
              <a:buSzPts val="2600"/>
              <a:buNone/>
            </a:pPr>
            <a:r>
              <a:rPr lang="en-GB"/>
              <a:t>Shot type:</a:t>
            </a:r>
            <a:endParaRPr/>
          </a:p>
        </p:txBody>
      </p:sp>
      <p:sp>
        <p:nvSpPr>
          <p:cNvPr id="393" name="Google Shape;393;p58"/>
          <p:cNvSpPr txBox="1"/>
          <p:nvPr>
            <p:ph idx="1" type="body"/>
          </p:nvPr>
        </p:nvSpPr>
        <p:spPr>
          <a:xfrm>
            <a:off x="67171" y="563189"/>
            <a:ext cx="3829500" cy="2777100"/>
          </a:xfrm>
          <a:prstGeom prst="rect">
            <a:avLst/>
          </a:prstGeom>
          <a:noFill/>
          <a:ln>
            <a:noFill/>
          </a:ln>
        </p:spPr>
        <p:txBody>
          <a:bodyPr anchorCtr="0" anchor="t" bIns="68575" lIns="68575" spcFirstLastPara="1" rIns="68575" wrap="square" tIns="68575">
            <a:noAutofit/>
          </a:bodyPr>
          <a:lstStyle/>
          <a:p>
            <a:pPr indent="0" lvl="0" marL="0" rtl="0" algn="l">
              <a:lnSpc>
                <a:spcPct val="120000"/>
              </a:lnSpc>
              <a:spcBef>
                <a:spcPts val="800"/>
              </a:spcBef>
              <a:spcAft>
                <a:spcPts val="0"/>
              </a:spcAft>
              <a:buSzPts val="1500"/>
              <a:buNone/>
            </a:pPr>
            <a:r>
              <a:rPr lang="en-GB"/>
              <a:t>How is character represented?</a:t>
            </a:r>
            <a:endParaRPr/>
          </a:p>
          <a:p>
            <a:pPr indent="0" lvl="0" marL="0" rtl="0" algn="l">
              <a:lnSpc>
                <a:spcPct val="120000"/>
              </a:lnSpc>
              <a:spcBef>
                <a:spcPts val="800"/>
              </a:spcBef>
              <a:spcAft>
                <a:spcPts val="0"/>
              </a:spcAft>
              <a:buSzPts val="1500"/>
              <a:buNone/>
            </a:pPr>
            <a:r>
              <a:t/>
            </a:r>
            <a:endParaRPr/>
          </a:p>
          <a:p>
            <a:pPr indent="0" lvl="0" marL="0" rtl="0" algn="l">
              <a:lnSpc>
                <a:spcPct val="120000"/>
              </a:lnSpc>
              <a:spcBef>
                <a:spcPts val="800"/>
              </a:spcBef>
              <a:spcAft>
                <a:spcPts val="0"/>
              </a:spcAft>
              <a:buSzPts val="1500"/>
              <a:buNone/>
            </a:pPr>
            <a:r>
              <a:t/>
            </a:r>
            <a:endParaRPr/>
          </a:p>
          <a:p>
            <a:pPr indent="0" lvl="0" marL="0" rtl="0" algn="l">
              <a:lnSpc>
                <a:spcPct val="120000"/>
              </a:lnSpc>
              <a:spcBef>
                <a:spcPts val="800"/>
              </a:spcBef>
              <a:spcAft>
                <a:spcPts val="0"/>
              </a:spcAft>
              <a:buSzPts val="1500"/>
              <a:buNone/>
            </a:pPr>
            <a:r>
              <a:t/>
            </a:r>
            <a:endParaRPr/>
          </a:p>
          <a:p>
            <a:pPr indent="0" lvl="0" marL="0" rtl="0" algn="l">
              <a:lnSpc>
                <a:spcPct val="120000"/>
              </a:lnSpc>
              <a:spcBef>
                <a:spcPts val="800"/>
              </a:spcBef>
              <a:spcAft>
                <a:spcPts val="0"/>
              </a:spcAft>
              <a:buSzPts val="1500"/>
              <a:buNone/>
            </a:pPr>
            <a:r>
              <a:t/>
            </a:r>
            <a:endParaRPr/>
          </a:p>
          <a:p>
            <a:pPr indent="0" lvl="0" marL="0" rtl="0" algn="l">
              <a:lnSpc>
                <a:spcPct val="120000"/>
              </a:lnSpc>
              <a:spcBef>
                <a:spcPts val="800"/>
              </a:spcBef>
              <a:spcAft>
                <a:spcPts val="0"/>
              </a:spcAft>
              <a:buSzPts val="1500"/>
              <a:buNone/>
            </a:pPr>
            <a:r>
              <a:rPr lang="en-GB"/>
              <a:t>This is a flashback scene - contrast with mise-en-scene.  What are producers trying to show?</a:t>
            </a:r>
            <a:endParaRPr/>
          </a:p>
        </p:txBody>
      </p:sp>
      <p:sp>
        <p:nvSpPr>
          <p:cNvPr id="394" name="Google Shape;394;p58"/>
          <p:cNvSpPr txBox="1"/>
          <p:nvPr>
            <p:ph idx="2" type="body"/>
          </p:nvPr>
        </p:nvSpPr>
        <p:spPr>
          <a:xfrm>
            <a:off x="5633350" y="0"/>
            <a:ext cx="3389100" cy="5061900"/>
          </a:xfrm>
          <a:prstGeom prst="rect">
            <a:avLst/>
          </a:prstGeom>
          <a:noFill/>
          <a:ln>
            <a:noFill/>
          </a:ln>
        </p:spPr>
        <p:txBody>
          <a:bodyPr anchorCtr="0" anchor="t" bIns="68575" lIns="68575" spcFirstLastPara="1" rIns="68575" wrap="square" tIns="68575">
            <a:noAutofit/>
          </a:bodyPr>
          <a:lstStyle/>
          <a:p>
            <a:pPr indent="0" lvl="0" marL="0" rtl="0" algn="l">
              <a:lnSpc>
                <a:spcPct val="120000"/>
              </a:lnSpc>
              <a:spcBef>
                <a:spcPts val="800"/>
              </a:spcBef>
              <a:spcAft>
                <a:spcPts val="0"/>
              </a:spcAft>
              <a:buSzPts val="1500"/>
              <a:buNone/>
            </a:pPr>
            <a:r>
              <a:rPr lang="en-GB"/>
              <a:t>How are the audience to respond (read the text)? Consider Hall.</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pic>
        <p:nvPicPr>
          <p:cNvPr id="399" name="Google Shape;399;p59"/>
          <p:cNvPicPr preferRelativeResize="0"/>
          <p:nvPr/>
        </p:nvPicPr>
        <p:blipFill rotWithShape="1">
          <a:blip r:embed="rId3">
            <a:alphaModFix/>
          </a:blip>
          <a:srcRect b="0" l="0" r="0" t="0"/>
          <a:stretch/>
        </p:blipFill>
        <p:spPr>
          <a:xfrm>
            <a:off x="0" y="0"/>
            <a:ext cx="9144001" cy="4855800"/>
          </a:xfrm>
          <a:prstGeom prst="rect">
            <a:avLst/>
          </a:prstGeom>
          <a:noFill/>
          <a:ln>
            <a:noFill/>
          </a:ln>
        </p:spPr>
      </p:pic>
      <p:sp>
        <p:nvSpPr>
          <p:cNvPr id="400" name="Google Shape;400;p59"/>
          <p:cNvSpPr txBox="1"/>
          <p:nvPr>
            <p:ph type="title"/>
          </p:nvPr>
        </p:nvSpPr>
        <p:spPr>
          <a:xfrm>
            <a:off x="0" y="0"/>
            <a:ext cx="7765500" cy="711600"/>
          </a:xfrm>
          <a:prstGeom prst="rect">
            <a:avLst/>
          </a:prstGeom>
          <a:noFill/>
          <a:ln>
            <a:noFill/>
          </a:ln>
        </p:spPr>
        <p:txBody>
          <a:bodyPr anchorCtr="0" anchor="ctr" bIns="68575" lIns="68575" spcFirstLastPara="1" rIns="68575" wrap="square" tIns="68575">
            <a:noAutofit/>
          </a:bodyPr>
          <a:lstStyle/>
          <a:p>
            <a:pPr indent="0" lvl="0" marL="0" rtl="0" algn="l">
              <a:lnSpc>
                <a:spcPct val="90000"/>
              </a:lnSpc>
              <a:spcBef>
                <a:spcPts val="0"/>
              </a:spcBef>
              <a:spcAft>
                <a:spcPts val="0"/>
              </a:spcAft>
              <a:buSzPts val="2600"/>
              <a:buNone/>
            </a:pPr>
            <a:r>
              <a:rPr lang="en-GB"/>
              <a:t>Shot type:</a:t>
            </a:r>
            <a:endParaRPr/>
          </a:p>
        </p:txBody>
      </p:sp>
      <p:sp>
        <p:nvSpPr>
          <p:cNvPr id="401" name="Google Shape;401;p59"/>
          <p:cNvSpPr txBox="1"/>
          <p:nvPr>
            <p:ph idx="1" type="body"/>
          </p:nvPr>
        </p:nvSpPr>
        <p:spPr>
          <a:xfrm>
            <a:off x="67171" y="563189"/>
            <a:ext cx="3829500" cy="2777100"/>
          </a:xfrm>
          <a:prstGeom prst="rect">
            <a:avLst/>
          </a:prstGeom>
          <a:noFill/>
          <a:ln>
            <a:noFill/>
          </a:ln>
        </p:spPr>
        <p:txBody>
          <a:bodyPr anchorCtr="0" anchor="t" bIns="68575" lIns="68575" spcFirstLastPara="1" rIns="68575" wrap="square" tIns="68575">
            <a:noAutofit/>
          </a:bodyPr>
          <a:lstStyle/>
          <a:p>
            <a:pPr indent="0" lvl="0" marL="0" rtl="0" algn="l">
              <a:lnSpc>
                <a:spcPct val="120000"/>
              </a:lnSpc>
              <a:spcBef>
                <a:spcPts val="800"/>
              </a:spcBef>
              <a:spcAft>
                <a:spcPts val="0"/>
              </a:spcAft>
              <a:buSzPts val="1500"/>
              <a:buNone/>
            </a:pPr>
            <a:r>
              <a:rPr lang="en-GB"/>
              <a:t>How is representations of masculinity challenged here? </a:t>
            </a:r>
            <a:endParaRPr/>
          </a:p>
        </p:txBody>
      </p:sp>
      <p:sp>
        <p:nvSpPr>
          <p:cNvPr id="402" name="Google Shape;402;p59"/>
          <p:cNvSpPr txBox="1"/>
          <p:nvPr>
            <p:ph idx="2" type="body"/>
          </p:nvPr>
        </p:nvSpPr>
        <p:spPr>
          <a:xfrm>
            <a:off x="5633350" y="0"/>
            <a:ext cx="3389100" cy="5061900"/>
          </a:xfrm>
          <a:prstGeom prst="rect">
            <a:avLst/>
          </a:prstGeom>
          <a:noFill/>
          <a:ln>
            <a:noFill/>
          </a:ln>
        </p:spPr>
        <p:txBody>
          <a:bodyPr anchorCtr="0" anchor="t" bIns="68575" lIns="68575" spcFirstLastPara="1" rIns="68575" wrap="square" tIns="68575">
            <a:noAutofit/>
          </a:bodyPr>
          <a:lstStyle/>
          <a:p>
            <a:pPr indent="0" lvl="0" marL="0" rtl="0" algn="l">
              <a:lnSpc>
                <a:spcPct val="120000"/>
              </a:lnSpc>
              <a:spcBef>
                <a:spcPts val="800"/>
              </a:spcBef>
              <a:spcAft>
                <a:spcPts val="0"/>
              </a:spcAft>
              <a:buSzPts val="1500"/>
              <a:buNone/>
            </a:pPr>
            <a:r>
              <a:rPr lang="en-GB"/>
              <a:t>How are the audience to respond (read the text)? Consider Hall.</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6" name="Shape 406"/>
        <p:cNvGrpSpPr/>
        <p:nvPr/>
      </p:nvGrpSpPr>
      <p:grpSpPr>
        <a:xfrm>
          <a:off x="0" y="0"/>
          <a:ext cx="0" cy="0"/>
          <a:chOff x="0" y="0"/>
          <a:chExt cx="0" cy="0"/>
        </a:xfrm>
      </p:grpSpPr>
      <p:pic>
        <p:nvPicPr>
          <p:cNvPr id="407" name="Google Shape;407;p60"/>
          <p:cNvPicPr preferRelativeResize="0"/>
          <p:nvPr/>
        </p:nvPicPr>
        <p:blipFill rotWithShape="1">
          <a:blip r:embed="rId3">
            <a:alphaModFix/>
          </a:blip>
          <a:srcRect b="0" l="0" r="0" t="0"/>
          <a:stretch/>
        </p:blipFill>
        <p:spPr>
          <a:xfrm>
            <a:off x="0" y="0"/>
            <a:ext cx="9144000" cy="4861650"/>
          </a:xfrm>
          <a:prstGeom prst="rect">
            <a:avLst/>
          </a:prstGeom>
          <a:noFill/>
          <a:ln>
            <a:noFill/>
          </a:ln>
        </p:spPr>
      </p:pic>
      <p:sp>
        <p:nvSpPr>
          <p:cNvPr id="408" name="Google Shape;408;p60"/>
          <p:cNvSpPr txBox="1"/>
          <p:nvPr>
            <p:ph type="title"/>
          </p:nvPr>
        </p:nvSpPr>
        <p:spPr>
          <a:xfrm>
            <a:off x="0" y="0"/>
            <a:ext cx="7765500" cy="711600"/>
          </a:xfrm>
          <a:prstGeom prst="rect">
            <a:avLst/>
          </a:prstGeom>
          <a:noFill/>
          <a:ln>
            <a:noFill/>
          </a:ln>
        </p:spPr>
        <p:txBody>
          <a:bodyPr anchorCtr="0" anchor="ctr" bIns="68575" lIns="68575" spcFirstLastPara="1" rIns="68575" wrap="square" tIns="68575">
            <a:noAutofit/>
          </a:bodyPr>
          <a:lstStyle/>
          <a:p>
            <a:pPr indent="0" lvl="0" marL="0" rtl="0" algn="l">
              <a:lnSpc>
                <a:spcPct val="90000"/>
              </a:lnSpc>
              <a:spcBef>
                <a:spcPts val="0"/>
              </a:spcBef>
              <a:spcAft>
                <a:spcPts val="0"/>
              </a:spcAft>
              <a:buSzPts val="2600"/>
              <a:buNone/>
            </a:pPr>
            <a:r>
              <a:rPr lang="en-GB"/>
              <a:t>Shot type:</a:t>
            </a:r>
            <a:endParaRPr/>
          </a:p>
        </p:txBody>
      </p:sp>
      <p:sp>
        <p:nvSpPr>
          <p:cNvPr id="409" name="Google Shape;409;p60"/>
          <p:cNvSpPr txBox="1"/>
          <p:nvPr>
            <p:ph idx="1" type="body"/>
          </p:nvPr>
        </p:nvSpPr>
        <p:spPr>
          <a:xfrm>
            <a:off x="67171" y="563189"/>
            <a:ext cx="3829500" cy="2777100"/>
          </a:xfrm>
          <a:prstGeom prst="rect">
            <a:avLst/>
          </a:prstGeom>
          <a:noFill/>
          <a:ln>
            <a:noFill/>
          </a:ln>
        </p:spPr>
        <p:txBody>
          <a:bodyPr anchorCtr="0" anchor="t" bIns="68575" lIns="68575" spcFirstLastPara="1" rIns="68575" wrap="square" tIns="68575">
            <a:noAutofit/>
          </a:bodyPr>
          <a:lstStyle/>
          <a:p>
            <a:pPr indent="0" lvl="0" marL="0" rtl="0" algn="l">
              <a:lnSpc>
                <a:spcPct val="120000"/>
              </a:lnSpc>
              <a:spcBef>
                <a:spcPts val="800"/>
              </a:spcBef>
              <a:spcAft>
                <a:spcPts val="0"/>
              </a:spcAft>
              <a:buSzPts val="1500"/>
              <a:buNone/>
            </a:pPr>
            <a:r>
              <a:rPr lang="en-GB"/>
              <a:t>How is character represented?</a:t>
            </a:r>
            <a:endParaRPr/>
          </a:p>
          <a:p>
            <a:pPr indent="0" lvl="0" marL="0" rtl="0" algn="l">
              <a:lnSpc>
                <a:spcPct val="120000"/>
              </a:lnSpc>
              <a:spcBef>
                <a:spcPts val="800"/>
              </a:spcBef>
              <a:spcAft>
                <a:spcPts val="0"/>
              </a:spcAft>
              <a:buSzPts val="1500"/>
              <a:buNone/>
            </a:pPr>
            <a:r>
              <a:t/>
            </a:r>
            <a:endParaRPr/>
          </a:p>
          <a:p>
            <a:pPr indent="0" lvl="0" marL="0" rtl="0" algn="l">
              <a:lnSpc>
                <a:spcPct val="120000"/>
              </a:lnSpc>
              <a:spcBef>
                <a:spcPts val="800"/>
              </a:spcBef>
              <a:spcAft>
                <a:spcPts val="0"/>
              </a:spcAft>
              <a:buSzPts val="1500"/>
              <a:buNone/>
            </a:pPr>
            <a:r>
              <a:t/>
            </a:r>
            <a:endParaRPr/>
          </a:p>
          <a:p>
            <a:pPr indent="0" lvl="0" marL="0" rtl="0" algn="l">
              <a:lnSpc>
                <a:spcPct val="120000"/>
              </a:lnSpc>
              <a:spcBef>
                <a:spcPts val="800"/>
              </a:spcBef>
              <a:spcAft>
                <a:spcPts val="0"/>
              </a:spcAft>
              <a:buSzPts val="1500"/>
              <a:buNone/>
            </a:pPr>
            <a:r>
              <a:t/>
            </a:r>
            <a:endParaRPr/>
          </a:p>
          <a:p>
            <a:pPr indent="0" lvl="0" marL="0" rtl="0" algn="l">
              <a:lnSpc>
                <a:spcPct val="120000"/>
              </a:lnSpc>
              <a:spcBef>
                <a:spcPts val="800"/>
              </a:spcBef>
              <a:spcAft>
                <a:spcPts val="0"/>
              </a:spcAft>
              <a:buSzPts val="1500"/>
              <a:buNone/>
            </a:pPr>
            <a:r>
              <a:t/>
            </a:r>
            <a:endParaRPr/>
          </a:p>
          <a:p>
            <a:pPr indent="0" lvl="0" marL="0" rtl="0" algn="l">
              <a:lnSpc>
                <a:spcPct val="120000"/>
              </a:lnSpc>
              <a:spcBef>
                <a:spcPts val="800"/>
              </a:spcBef>
              <a:spcAft>
                <a:spcPts val="0"/>
              </a:spcAft>
              <a:buSzPts val="1500"/>
              <a:buNone/>
            </a:pPr>
            <a:r>
              <a:t/>
            </a:r>
            <a:endParaRPr/>
          </a:p>
          <a:p>
            <a:pPr indent="0" lvl="0" marL="0" rtl="0" algn="l">
              <a:lnSpc>
                <a:spcPct val="120000"/>
              </a:lnSpc>
              <a:spcBef>
                <a:spcPts val="800"/>
              </a:spcBef>
              <a:spcAft>
                <a:spcPts val="0"/>
              </a:spcAft>
              <a:buSzPts val="1500"/>
              <a:buNone/>
            </a:pPr>
            <a:r>
              <a:rPr lang="en-GB"/>
              <a:t>Hint. Think about composition of frame and where actors are.</a:t>
            </a:r>
            <a:endParaRPr/>
          </a:p>
        </p:txBody>
      </p:sp>
      <p:sp>
        <p:nvSpPr>
          <p:cNvPr id="410" name="Google Shape;410;p60"/>
          <p:cNvSpPr txBox="1"/>
          <p:nvPr>
            <p:ph idx="2" type="body"/>
          </p:nvPr>
        </p:nvSpPr>
        <p:spPr>
          <a:xfrm>
            <a:off x="5633350" y="0"/>
            <a:ext cx="3389100" cy="5061900"/>
          </a:xfrm>
          <a:prstGeom prst="rect">
            <a:avLst/>
          </a:prstGeom>
          <a:noFill/>
          <a:ln>
            <a:noFill/>
          </a:ln>
        </p:spPr>
        <p:txBody>
          <a:bodyPr anchorCtr="0" anchor="t" bIns="68575" lIns="68575" spcFirstLastPara="1" rIns="68575" wrap="square" tIns="68575">
            <a:noAutofit/>
          </a:bodyPr>
          <a:lstStyle/>
          <a:p>
            <a:pPr indent="0" lvl="0" marL="0" rtl="0" algn="l">
              <a:lnSpc>
                <a:spcPct val="120000"/>
              </a:lnSpc>
              <a:spcBef>
                <a:spcPts val="800"/>
              </a:spcBef>
              <a:spcAft>
                <a:spcPts val="0"/>
              </a:spcAft>
              <a:buSzPts val="1500"/>
              <a:buNone/>
            </a:pPr>
            <a:r>
              <a:rPr lang="en-GB"/>
              <a:t>How are the audience to respond (read the text)? Consider Hall.</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4" name="Shape 414"/>
        <p:cNvGrpSpPr/>
        <p:nvPr/>
      </p:nvGrpSpPr>
      <p:grpSpPr>
        <a:xfrm>
          <a:off x="0" y="0"/>
          <a:ext cx="0" cy="0"/>
          <a:chOff x="0" y="0"/>
          <a:chExt cx="0" cy="0"/>
        </a:xfrm>
      </p:grpSpPr>
      <p:pic>
        <p:nvPicPr>
          <p:cNvPr id="415" name="Google Shape;415;p61"/>
          <p:cNvPicPr preferRelativeResize="0"/>
          <p:nvPr/>
        </p:nvPicPr>
        <p:blipFill rotWithShape="1">
          <a:blip r:embed="rId3">
            <a:alphaModFix/>
          </a:blip>
          <a:srcRect b="0" l="0" r="0" t="0"/>
          <a:stretch/>
        </p:blipFill>
        <p:spPr>
          <a:xfrm>
            <a:off x="0" y="299346"/>
            <a:ext cx="9144001" cy="4544809"/>
          </a:xfrm>
          <a:prstGeom prst="rect">
            <a:avLst/>
          </a:prstGeom>
          <a:noFill/>
          <a:ln>
            <a:noFill/>
          </a:ln>
        </p:spPr>
      </p:pic>
      <p:sp>
        <p:nvSpPr>
          <p:cNvPr id="416" name="Google Shape;416;p61"/>
          <p:cNvSpPr txBox="1"/>
          <p:nvPr>
            <p:ph type="title"/>
          </p:nvPr>
        </p:nvSpPr>
        <p:spPr>
          <a:xfrm>
            <a:off x="0" y="0"/>
            <a:ext cx="7765500" cy="711600"/>
          </a:xfrm>
          <a:prstGeom prst="rect">
            <a:avLst/>
          </a:prstGeom>
          <a:noFill/>
          <a:ln>
            <a:noFill/>
          </a:ln>
        </p:spPr>
        <p:txBody>
          <a:bodyPr anchorCtr="0" anchor="ctr" bIns="68575" lIns="68575" spcFirstLastPara="1" rIns="68575" wrap="square" tIns="68575">
            <a:noAutofit/>
          </a:bodyPr>
          <a:lstStyle/>
          <a:p>
            <a:pPr indent="0" lvl="0" marL="0" rtl="0" algn="l">
              <a:lnSpc>
                <a:spcPct val="90000"/>
              </a:lnSpc>
              <a:spcBef>
                <a:spcPts val="0"/>
              </a:spcBef>
              <a:spcAft>
                <a:spcPts val="0"/>
              </a:spcAft>
              <a:buSzPts val="2600"/>
              <a:buNone/>
            </a:pPr>
            <a:r>
              <a:rPr lang="en-GB"/>
              <a:t>Shot type:</a:t>
            </a:r>
            <a:endParaRPr/>
          </a:p>
        </p:txBody>
      </p:sp>
      <p:sp>
        <p:nvSpPr>
          <p:cNvPr id="417" name="Google Shape;417;p61"/>
          <p:cNvSpPr txBox="1"/>
          <p:nvPr>
            <p:ph idx="1" type="body"/>
          </p:nvPr>
        </p:nvSpPr>
        <p:spPr>
          <a:xfrm>
            <a:off x="67171" y="563189"/>
            <a:ext cx="3829500" cy="2777100"/>
          </a:xfrm>
          <a:prstGeom prst="rect">
            <a:avLst/>
          </a:prstGeom>
          <a:noFill/>
          <a:ln>
            <a:noFill/>
          </a:ln>
        </p:spPr>
        <p:txBody>
          <a:bodyPr anchorCtr="0" anchor="t" bIns="68575" lIns="68575" spcFirstLastPara="1" rIns="68575" wrap="square" tIns="68575">
            <a:noAutofit/>
          </a:bodyPr>
          <a:lstStyle/>
          <a:p>
            <a:pPr indent="0" lvl="0" marL="0" rtl="0" algn="l">
              <a:lnSpc>
                <a:spcPct val="120000"/>
              </a:lnSpc>
              <a:spcBef>
                <a:spcPts val="800"/>
              </a:spcBef>
              <a:spcAft>
                <a:spcPts val="0"/>
              </a:spcAft>
              <a:buSzPts val="1500"/>
              <a:buNone/>
            </a:pPr>
            <a:r>
              <a:rPr lang="en-GB"/>
              <a:t>How is character represented?</a:t>
            </a:r>
            <a:endParaRPr/>
          </a:p>
        </p:txBody>
      </p:sp>
      <p:sp>
        <p:nvSpPr>
          <p:cNvPr id="418" name="Google Shape;418;p61"/>
          <p:cNvSpPr txBox="1"/>
          <p:nvPr>
            <p:ph idx="2" type="body"/>
          </p:nvPr>
        </p:nvSpPr>
        <p:spPr>
          <a:xfrm>
            <a:off x="5633350" y="0"/>
            <a:ext cx="3389100" cy="5061900"/>
          </a:xfrm>
          <a:prstGeom prst="rect">
            <a:avLst/>
          </a:prstGeom>
          <a:noFill/>
          <a:ln>
            <a:noFill/>
          </a:ln>
        </p:spPr>
        <p:txBody>
          <a:bodyPr anchorCtr="0" anchor="t" bIns="68575" lIns="68575" spcFirstLastPara="1" rIns="68575" wrap="square" tIns="68575">
            <a:noAutofit/>
          </a:bodyPr>
          <a:lstStyle/>
          <a:p>
            <a:pPr indent="0" lvl="0" marL="0" rtl="0" algn="l">
              <a:lnSpc>
                <a:spcPct val="120000"/>
              </a:lnSpc>
              <a:spcBef>
                <a:spcPts val="800"/>
              </a:spcBef>
              <a:spcAft>
                <a:spcPts val="0"/>
              </a:spcAft>
              <a:buSzPts val="1500"/>
              <a:buNone/>
            </a:pPr>
            <a:r>
              <a:rPr lang="en-GB"/>
              <a:t>How are the audience to respond (read the text)? Consider Hall.</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2" name="Shape 422"/>
        <p:cNvGrpSpPr/>
        <p:nvPr/>
      </p:nvGrpSpPr>
      <p:grpSpPr>
        <a:xfrm>
          <a:off x="0" y="0"/>
          <a:ext cx="0" cy="0"/>
          <a:chOff x="0" y="0"/>
          <a:chExt cx="0" cy="0"/>
        </a:xfrm>
      </p:grpSpPr>
      <p:pic>
        <p:nvPicPr>
          <p:cNvPr id="423" name="Google Shape;423;p62"/>
          <p:cNvPicPr preferRelativeResize="0"/>
          <p:nvPr/>
        </p:nvPicPr>
        <p:blipFill rotWithShape="1">
          <a:blip r:embed="rId3">
            <a:alphaModFix/>
          </a:blip>
          <a:srcRect b="0" l="0" r="0" t="0"/>
          <a:stretch/>
        </p:blipFill>
        <p:spPr>
          <a:xfrm>
            <a:off x="0" y="69975"/>
            <a:ext cx="9143999" cy="4791649"/>
          </a:xfrm>
          <a:prstGeom prst="rect">
            <a:avLst/>
          </a:prstGeom>
          <a:noFill/>
          <a:ln>
            <a:noFill/>
          </a:ln>
        </p:spPr>
      </p:pic>
      <p:sp>
        <p:nvSpPr>
          <p:cNvPr id="424" name="Google Shape;424;p62"/>
          <p:cNvSpPr txBox="1"/>
          <p:nvPr>
            <p:ph type="title"/>
          </p:nvPr>
        </p:nvSpPr>
        <p:spPr>
          <a:xfrm>
            <a:off x="0" y="0"/>
            <a:ext cx="7765500" cy="711600"/>
          </a:xfrm>
          <a:prstGeom prst="rect">
            <a:avLst/>
          </a:prstGeom>
          <a:noFill/>
          <a:ln>
            <a:noFill/>
          </a:ln>
        </p:spPr>
        <p:txBody>
          <a:bodyPr anchorCtr="0" anchor="ctr" bIns="68575" lIns="68575" spcFirstLastPara="1" rIns="68575" wrap="square" tIns="68575">
            <a:noAutofit/>
          </a:bodyPr>
          <a:lstStyle/>
          <a:p>
            <a:pPr indent="0" lvl="0" marL="0" rtl="0" algn="l">
              <a:lnSpc>
                <a:spcPct val="90000"/>
              </a:lnSpc>
              <a:spcBef>
                <a:spcPts val="0"/>
              </a:spcBef>
              <a:spcAft>
                <a:spcPts val="0"/>
              </a:spcAft>
              <a:buSzPts val="2600"/>
              <a:buNone/>
            </a:pPr>
            <a:r>
              <a:rPr lang="en-GB"/>
              <a:t>Shot type:</a:t>
            </a:r>
            <a:endParaRPr/>
          </a:p>
        </p:txBody>
      </p:sp>
      <p:sp>
        <p:nvSpPr>
          <p:cNvPr id="425" name="Google Shape;425;p62"/>
          <p:cNvSpPr txBox="1"/>
          <p:nvPr>
            <p:ph idx="1" type="body"/>
          </p:nvPr>
        </p:nvSpPr>
        <p:spPr>
          <a:xfrm>
            <a:off x="67171" y="563189"/>
            <a:ext cx="3829500" cy="2777100"/>
          </a:xfrm>
          <a:prstGeom prst="rect">
            <a:avLst/>
          </a:prstGeom>
          <a:noFill/>
          <a:ln>
            <a:noFill/>
          </a:ln>
        </p:spPr>
        <p:txBody>
          <a:bodyPr anchorCtr="0" anchor="t" bIns="68575" lIns="68575" spcFirstLastPara="1" rIns="68575" wrap="square" tIns="68575">
            <a:noAutofit/>
          </a:bodyPr>
          <a:lstStyle/>
          <a:p>
            <a:pPr indent="0" lvl="0" marL="0" rtl="0" algn="l">
              <a:lnSpc>
                <a:spcPct val="120000"/>
              </a:lnSpc>
              <a:spcBef>
                <a:spcPts val="800"/>
              </a:spcBef>
              <a:spcAft>
                <a:spcPts val="0"/>
              </a:spcAft>
              <a:buSzPts val="1500"/>
              <a:buNone/>
            </a:pPr>
            <a:r>
              <a:rPr lang="en-GB"/>
              <a:t>How is nuclear family represented?</a:t>
            </a:r>
            <a:endParaRPr/>
          </a:p>
        </p:txBody>
      </p:sp>
      <p:sp>
        <p:nvSpPr>
          <p:cNvPr id="426" name="Google Shape;426;p62"/>
          <p:cNvSpPr txBox="1"/>
          <p:nvPr>
            <p:ph idx="2" type="body"/>
          </p:nvPr>
        </p:nvSpPr>
        <p:spPr>
          <a:xfrm>
            <a:off x="5633350" y="0"/>
            <a:ext cx="3389100" cy="5061900"/>
          </a:xfrm>
          <a:prstGeom prst="rect">
            <a:avLst/>
          </a:prstGeom>
          <a:noFill/>
          <a:ln>
            <a:noFill/>
          </a:ln>
        </p:spPr>
        <p:txBody>
          <a:bodyPr anchorCtr="0" anchor="t" bIns="68575" lIns="68575" spcFirstLastPara="1" rIns="68575" wrap="square" tIns="68575">
            <a:noAutofit/>
          </a:bodyPr>
          <a:lstStyle/>
          <a:p>
            <a:pPr indent="0" lvl="0" marL="0" rtl="0" algn="l">
              <a:lnSpc>
                <a:spcPct val="120000"/>
              </a:lnSpc>
              <a:spcBef>
                <a:spcPts val="800"/>
              </a:spcBef>
              <a:spcAft>
                <a:spcPts val="0"/>
              </a:spcAft>
              <a:buSzPts val="1500"/>
              <a:buNone/>
            </a:pPr>
            <a:r>
              <a:rPr lang="en-GB"/>
              <a:t>How are the audience to respond (read the text)? Consider Hall.</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pic>
        <p:nvPicPr>
          <p:cNvPr id="431" name="Google Shape;431;p63"/>
          <p:cNvPicPr preferRelativeResize="0"/>
          <p:nvPr/>
        </p:nvPicPr>
        <p:blipFill rotWithShape="1">
          <a:blip r:embed="rId3">
            <a:alphaModFix/>
          </a:blip>
          <a:srcRect b="0" l="0" r="0" t="0"/>
          <a:stretch/>
        </p:blipFill>
        <p:spPr>
          <a:xfrm>
            <a:off x="0" y="93300"/>
            <a:ext cx="9144000" cy="4739150"/>
          </a:xfrm>
          <a:prstGeom prst="rect">
            <a:avLst/>
          </a:prstGeom>
          <a:noFill/>
          <a:ln>
            <a:noFill/>
          </a:ln>
        </p:spPr>
      </p:pic>
      <p:sp>
        <p:nvSpPr>
          <p:cNvPr id="432" name="Google Shape;432;p63"/>
          <p:cNvSpPr txBox="1"/>
          <p:nvPr>
            <p:ph type="title"/>
          </p:nvPr>
        </p:nvSpPr>
        <p:spPr>
          <a:xfrm>
            <a:off x="0" y="0"/>
            <a:ext cx="7765500" cy="711600"/>
          </a:xfrm>
          <a:prstGeom prst="rect">
            <a:avLst/>
          </a:prstGeom>
          <a:noFill/>
          <a:ln>
            <a:noFill/>
          </a:ln>
        </p:spPr>
        <p:txBody>
          <a:bodyPr anchorCtr="0" anchor="ctr" bIns="68575" lIns="68575" spcFirstLastPara="1" rIns="68575" wrap="square" tIns="68575">
            <a:noAutofit/>
          </a:bodyPr>
          <a:lstStyle/>
          <a:p>
            <a:pPr indent="0" lvl="0" marL="0" rtl="0" algn="l">
              <a:lnSpc>
                <a:spcPct val="90000"/>
              </a:lnSpc>
              <a:spcBef>
                <a:spcPts val="0"/>
              </a:spcBef>
              <a:spcAft>
                <a:spcPts val="0"/>
              </a:spcAft>
              <a:buSzPts val="2600"/>
              <a:buNone/>
            </a:pPr>
            <a:r>
              <a:rPr lang="en-GB"/>
              <a:t>Shot type:</a:t>
            </a:r>
            <a:endParaRPr/>
          </a:p>
        </p:txBody>
      </p:sp>
      <p:sp>
        <p:nvSpPr>
          <p:cNvPr id="433" name="Google Shape;433;p63"/>
          <p:cNvSpPr txBox="1"/>
          <p:nvPr>
            <p:ph idx="1" type="body"/>
          </p:nvPr>
        </p:nvSpPr>
        <p:spPr>
          <a:xfrm>
            <a:off x="67171" y="563189"/>
            <a:ext cx="3829500" cy="2777100"/>
          </a:xfrm>
          <a:prstGeom prst="rect">
            <a:avLst/>
          </a:prstGeom>
          <a:noFill/>
          <a:ln>
            <a:noFill/>
          </a:ln>
        </p:spPr>
        <p:txBody>
          <a:bodyPr anchorCtr="0" anchor="t" bIns="68575" lIns="68575" spcFirstLastPara="1" rIns="68575" wrap="square" tIns="68575">
            <a:noAutofit/>
          </a:bodyPr>
          <a:lstStyle/>
          <a:p>
            <a:pPr indent="0" lvl="0" marL="0" rtl="0" algn="l">
              <a:lnSpc>
                <a:spcPct val="120000"/>
              </a:lnSpc>
              <a:spcBef>
                <a:spcPts val="800"/>
              </a:spcBef>
              <a:spcAft>
                <a:spcPts val="0"/>
              </a:spcAft>
              <a:buSzPts val="1500"/>
              <a:buNone/>
            </a:pPr>
            <a:r>
              <a:rPr lang="en-GB"/>
              <a:t>How is character represented?</a:t>
            </a:r>
            <a:endParaRPr/>
          </a:p>
        </p:txBody>
      </p:sp>
      <p:sp>
        <p:nvSpPr>
          <p:cNvPr id="434" name="Google Shape;434;p63"/>
          <p:cNvSpPr txBox="1"/>
          <p:nvPr>
            <p:ph idx="2" type="body"/>
          </p:nvPr>
        </p:nvSpPr>
        <p:spPr>
          <a:xfrm>
            <a:off x="5633350" y="0"/>
            <a:ext cx="3389100" cy="5061900"/>
          </a:xfrm>
          <a:prstGeom prst="rect">
            <a:avLst/>
          </a:prstGeom>
          <a:noFill/>
          <a:ln>
            <a:noFill/>
          </a:ln>
        </p:spPr>
        <p:txBody>
          <a:bodyPr anchorCtr="0" anchor="t" bIns="68575" lIns="68575" spcFirstLastPara="1" rIns="68575" wrap="square" tIns="68575">
            <a:noAutofit/>
          </a:bodyPr>
          <a:lstStyle/>
          <a:p>
            <a:pPr indent="0" lvl="0" marL="0" rtl="0" algn="l">
              <a:lnSpc>
                <a:spcPct val="120000"/>
              </a:lnSpc>
              <a:spcBef>
                <a:spcPts val="800"/>
              </a:spcBef>
              <a:spcAft>
                <a:spcPts val="0"/>
              </a:spcAft>
              <a:buSzPts val="1500"/>
              <a:buNone/>
            </a:pPr>
            <a:r>
              <a:rPr lang="en-GB"/>
              <a:t>How are the audience to respond (read the text)? Consider Hall.</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pic>
        <p:nvPicPr>
          <p:cNvPr id="439" name="Google Shape;439;p64"/>
          <p:cNvPicPr preferRelativeResize="0"/>
          <p:nvPr/>
        </p:nvPicPr>
        <p:blipFill rotWithShape="1">
          <a:blip r:embed="rId3">
            <a:alphaModFix/>
          </a:blip>
          <a:srcRect b="0" l="0" r="0" t="0"/>
          <a:stretch/>
        </p:blipFill>
        <p:spPr>
          <a:xfrm>
            <a:off x="0" y="69975"/>
            <a:ext cx="9144000" cy="4832525"/>
          </a:xfrm>
          <a:prstGeom prst="rect">
            <a:avLst/>
          </a:prstGeom>
          <a:noFill/>
          <a:ln>
            <a:noFill/>
          </a:ln>
        </p:spPr>
      </p:pic>
      <p:sp>
        <p:nvSpPr>
          <p:cNvPr id="440" name="Google Shape;440;p64"/>
          <p:cNvSpPr txBox="1"/>
          <p:nvPr>
            <p:ph type="title"/>
          </p:nvPr>
        </p:nvSpPr>
        <p:spPr>
          <a:xfrm>
            <a:off x="0" y="0"/>
            <a:ext cx="7765500" cy="711600"/>
          </a:xfrm>
          <a:prstGeom prst="rect">
            <a:avLst/>
          </a:prstGeom>
          <a:noFill/>
          <a:ln>
            <a:noFill/>
          </a:ln>
        </p:spPr>
        <p:txBody>
          <a:bodyPr anchorCtr="0" anchor="ctr" bIns="68575" lIns="68575" spcFirstLastPara="1" rIns="68575" wrap="square" tIns="68575">
            <a:noAutofit/>
          </a:bodyPr>
          <a:lstStyle/>
          <a:p>
            <a:pPr indent="0" lvl="0" marL="0" rtl="0" algn="l">
              <a:lnSpc>
                <a:spcPct val="90000"/>
              </a:lnSpc>
              <a:spcBef>
                <a:spcPts val="0"/>
              </a:spcBef>
              <a:spcAft>
                <a:spcPts val="0"/>
              </a:spcAft>
              <a:buSzPts val="2600"/>
              <a:buNone/>
            </a:pPr>
            <a:r>
              <a:rPr lang="en-GB"/>
              <a:t>Shot type:</a:t>
            </a:r>
            <a:endParaRPr/>
          </a:p>
        </p:txBody>
      </p:sp>
      <p:sp>
        <p:nvSpPr>
          <p:cNvPr id="441" name="Google Shape;441;p64"/>
          <p:cNvSpPr txBox="1"/>
          <p:nvPr>
            <p:ph idx="1" type="body"/>
          </p:nvPr>
        </p:nvSpPr>
        <p:spPr>
          <a:xfrm>
            <a:off x="67171" y="563189"/>
            <a:ext cx="3829500" cy="2777100"/>
          </a:xfrm>
          <a:prstGeom prst="rect">
            <a:avLst/>
          </a:prstGeom>
          <a:noFill/>
          <a:ln>
            <a:noFill/>
          </a:ln>
        </p:spPr>
        <p:txBody>
          <a:bodyPr anchorCtr="0" anchor="t" bIns="68575" lIns="68575" spcFirstLastPara="1" rIns="68575" wrap="square" tIns="68575">
            <a:noAutofit/>
          </a:bodyPr>
          <a:lstStyle/>
          <a:p>
            <a:pPr indent="0" lvl="0" marL="0" rtl="0" algn="l">
              <a:lnSpc>
                <a:spcPct val="120000"/>
              </a:lnSpc>
              <a:spcBef>
                <a:spcPts val="800"/>
              </a:spcBef>
              <a:spcAft>
                <a:spcPts val="0"/>
              </a:spcAft>
              <a:buSzPts val="1500"/>
              <a:buNone/>
            </a:pPr>
            <a:r>
              <a:rPr lang="en-GB"/>
              <a:t>How is theme of episode represented?</a:t>
            </a:r>
            <a:endParaRPr/>
          </a:p>
        </p:txBody>
      </p:sp>
      <p:sp>
        <p:nvSpPr>
          <p:cNvPr id="442" name="Google Shape;442;p64"/>
          <p:cNvSpPr txBox="1"/>
          <p:nvPr>
            <p:ph idx="2" type="body"/>
          </p:nvPr>
        </p:nvSpPr>
        <p:spPr>
          <a:xfrm>
            <a:off x="5633350" y="0"/>
            <a:ext cx="3389100" cy="5061900"/>
          </a:xfrm>
          <a:prstGeom prst="rect">
            <a:avLst/>
          </a:prstGeom>
          <a:noFill/>
          <a:ln>
            <a:noFill/>
          </a:ln>
        </p:spPr>
        <p:txBody>
          <a:bodyPr anchorCtr="0" anchor="t" bIns="68575" lIns="68575" spcFirstLastPara="1" rIns="68575" wrap="square" tIns="68575">
            <a:noAutofit/>
          </a:bodyPr>
          <a:lstStyle/>
          <a:p>
            <a:pPr indent="0" lvl="0" marL="0" rtl="0" algn="l">
              <a:lnSpc>
                <a:spcPct val="120000"/>
              </a:lnSpc>
              <a:spcBef>
                <a:spcPts val="800"/>
              </a:spcBef>
              <a:spcAft>
                <a:spcPts val="0"/>
              </a:spcAft>
              <a:buSzPts val="1500"/>
              <a:buNone/>
            </a:pPr>
            <a:r>
              <a:rPr lang="en-GB"/>
              <a:t>How are the audience to respond (read the text)? Consider Hall.</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6" name="Shape 446"/>
        <p:cNvGrpSpPr/>
        <p:nvPr/>
      </p:nvGrpSpPr>
      <p:grpSpPr>
        <a:xfrm>
          <a:off x="0" y="0"/>
          <a:ext cx="0" cy="0"/>
          <a:chOff x="0" y="0"/>
          <a:chExt cx="0" cy="0"/>
        </a:xfrm>
      </p:grpSpPr>
      <p:pic>
        <p:nvPicPr>
          <p:cNvPr id="447" name="Google Shape;447;p65"/>
          <p:cNvPicPr preferRelativeResize="0"/>
          <p:nvPr/>
        </p:nvPicPr>
        <p:blipFill rotWithShape="1">
          <a:blip r:embed="rId3">
            <a:alphaModFix/>
          </a:blip>
          <a:srcRect b="0" l="0" r="0" t="0"/>
          <a:stretch/>
        </p:blipFill>
        <p:spPr>
          <a:xfrm>
            <a:off x="0" y="58325"/>
            <a:ext cx="9144000" cy="5061899"/>
          </a:xfrm>
          <a:prstGeom prst="rect">
            <a:avLst/>
          </a:prstGeom>
          <a:noFill/>
          <a:ln>
            <a:noFill/>
          </a:ln>
        </p:spPr>
      </p:pic>
      <p:sp>
        <p:nvSpPr>
          <p:cNvPr id="448" name="Google Shape;448;p65"/>
          <p:cNvSpPr txBox="1"/>
          <p:nvPr>
            <p:ph type="title"/>
          </p:nvPr>
        </p:nvSpPr>
        <p:spPr>
          <a:xfrm>
            <a:off x="0" y="0"/>
            <a:ext cx="7765500" cy="711600"/>
          </a:xfrm>
          <a:prstGeom prst="rect">
            <a:avLst/>
          </a:prstGeom>
          <a:noFill/>
          <a:ln>
            <a:noFill/>
          </a:ln>
        </p:spPr>
        <p:txBody>
          <a:bodyPr anchorCtr="0" anchor="ctr" bIns="68575" lIns="68575" spcFirstLastPara="1" rIns="68575" wrap="square" tIns="68575">
            <a:noAutofit/>
          </a:bodyPr>
          <a:lstStyle/>
          <a:p>
            <a:pPr indent="0" lvl="0" marL="0" rtl="0" algn="l">
              <a:lnSpc>
                <a:spcPct val="90000"/>
              </a:lnSpc>
              <a:spcBef>
                <a:spcPts val="0"/>
              </a:spcBef>
              <a:spcAft>
                <a:spcPts val="0"/>
              </a:spcAft>
              <a:buSzPts val="2600"/>
              <a:buNone/>
            </a:pPr>
            <a:r>
              <a:rPr lang="en-GB"/>
              <a:t>Shot type:</a:t>
            </a:r>
            <a:endParaRPr/>
          </a:p>
        </p:txBody>
      </p:sp>
      <p:sp>
        <p:nvSpPr>
          <p:cNvPr id="449" name="Google Shape;449;p65"/>
          <p:cNvSpPr txBox="1"/>
          <p:nvPr>
            <p:ph idx="1" type="body"/>
          </p:nvPr>
        </p:nvSpPr>
        <p:spPr>
          <a:xfrm>
            <a:off x="67171" y="563189"/>
            <a:ext cx="3829500" cy="2777100"/>
          </a:xfrm>
          <a:prstGeom prst="rect">
            <a:avLst/>
          </a:prstGeom>
          <a:noFill/>
          <a:ln>
            <a:noFill/>
          </a:ln>
        </p:spPr>
        <p:txBody>
          <a:bodyPr anchorCtr="0" anchor="t" bIns="68575" lIns="68575" spcFirstLastPara="1" rIns="68575" wrap="square" tIns="68575">
            <a:noAutofit/>
          </a:bodyPr>
          <a:lstStyle/>
          <a:p>
            <a:pPr indent="0" lvl="0" marL="0" rtl="0" algn="l">
              <a:lnSpc>
                <a:spcPct val="120000"/>
              </a:lnSpc>
              <a:spcBef>
                <a:spcPts val="800"/>
              </a:spcBef>
              <a:spcAft>
                <a:spcPts val="0"/>
              </a:spcAft>
              <a:buSzPts val="1500"/>
              <a:buNone/>
            </a:pPr>
            <a:r>
              <a:rPr lang="en-GB"/>
              <a:t>How is ethnicity represented?</a:t>
            </a:r>
            <a:endParaRPr/>
          </a:p>
        </p:txBody>
      </p:sp>
      <p:sp>
        <p:nvSpPr>
          <p:cNvPr id="450" name="Google Shape;450;p65"/>
          <p:cNvSpPr txBox="1"/>
          <p:nvPr>
            <p:ph idx="2" type="body"/>
          </p:nvPr>
        </p:nvSpPr>
        <p:spPr>
          <a:xfrm>
            <a:off x="5633350" y="0"/>
            <a:ext cx="3389100" cy="5061900"/>
          </a:xfrm>
          <a:prstGeom prst="rect">
            <a:avLst/>
          </a:prstGeom>
          <a:noFill/>
          <a:ln>
            <a:noFill/>
          </a:ln>
        </p:spPr>
        <p:txBody>
          <a:bodyPr anchorCtr="0" anchor="t" bIns="68575" lIns="68575" spcFirstLastPara="1" rIns="68575" wrap="square" tIns="68575">
            <a:noAutofit/>
          </a:bodyPr>
          <a:lstStyle/>
          <a:p>
            <a:pPr indent="0" lvl="0" marL="0" rtl="0" algn="l">
              <a:lnSpc>
                <a:spcPct val="120000"/>
              </a:lnSpc>
              <a:spcBef>
                <a:spcPts val="800"/>
              </a:spcBef>
              <a:spcAft>
                <a:spcPts val="0"/>
              </a:spcAft>
              <a:buSzPts val="1500"/>
              <a:buNone/>
            </a:pPr>
            <a:r>
              <a:rPr lang="en-GB"/>
              <a:t>How are the audience to respond (read the text)? Consider Hall.</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4" name="Shape 454"/>
        <p:cNvGrpSpPr/>
        <p:nvPr/>
      </p:nvGrpSpPr>
      <p:grpSpPr>
        <a:xfrm>
          <a:off x="0" y="0"/>
          <a:ext cx="0" cy="0"/>
          <a:chOff x="0" y="0"/>
          <a:chExt cx="0" cy="0"/>
        </a:xfrm>
      </p:grpSpPr>
      <p:pic>
        <p:nvPicPr>
          <p:cNvPr id="455" name="Google Shape;455;p66"/>
          <p:cNvPicPr preferRelativeResize="0"/>
          <p:nvPr/>
        </p:nvPicPr>
        <p:blipFill rotWithShape="1">
          <a:blip r:embed="rId3">
            <a:alphaModFix/>
          </a:blip>
          <a:srcRect b="0" l="0" r="0" t="0"/>
          <a:stretch/>
        </p:blipFill>
        <p:spPr>
          <a:xfrm>
            <a:off x="0" y="69975"/>
            <a:ext cx="9144000" cy="4795550"/>
          </a:xfrm>
          <a:prstGeom prst="rect">
            <a:avLst/>
          </a:prstGeom>
          <a:noFill/>
          <a:ln>
            <a:noFill/>
          </a:ln>
        </p:spPr>
      </p:pic>
      <p:sp>
        <p:nvSpPr>
          <p:cNvPr id="456" name="Google Shape;456;p66"/>
          <p:cNvSpPr txBox="1"/>
          <p:nvPr>
            <p:ph type="title"/>
          </p:nvPr>
        </p:nvSpPr>
        <p:spPr>
          <a:xfrm>
            <a:off x="0" y="0"/>
            <a:ext cx="7765500" cy="711600"/>
          </a:xfrm>
          <a:prstGeom prst="rect">
            <a:avLst/>
          </a:prstGeom>
          <a:noFill/>
          <a:ln>
            <a:noFill/>
          </a:ln>
        </p:spPr>
        <p:txBody>
          <a:bodyPr anchorCtr="0" anchor="ctr" bIns="68575" lIns="68575" spcFirstLastPara="1" rIns="68575" wrap="square" tIns="68575">
            <a:noAutofit/>
          </a:bodyPr>
          <a:lstStyle/>
          <a:p>
            <a:pPr indent="0" lvl="0" marL="0" rtl="0" algn="l">
              <a:lnSpc>
                <a:spcPct val="90000"/>
              </a:lnSpc>
              <a:spcBef>
                <a:spcPts val="0"/>
              </a:spcBef>
              <a:spcAft>
                <a:spcPts val="0"/>
              </a:spcAft>
              <a:buSzPts val="2600"/>
              <a:buNone/>
            </a:pPr>
            <a:r>
              <a:rPr lang="en-GB"/>
              <a:t>Shot type:</a:t>
            </a:r>
            <a:endParaRPr/>
          </a:p>
        </p:txBody>
      </p:sp>
      <p:sp>
        <p:nvSpPr>
          <p:cNvPr id="457" name="Google Shape;457;p66"/>
          <p:cNvSpPr txBox="1"/>
          <p:nvPr>
            <p:ph idx="1" type="body"/>
          </p:nvPr>
        </p:nvSpPr>
        <p:spPr>
          <a:xfrm>
            <a:off x="67171" y="563189"/>
            <a:ext cx="3829500" cy="2777100"/>
          </a:xfrm>
          <a:prstGeom prst="rect">
            <a:avLst/>
          </a:prstGeom>
          <a:noFill/>
          <a:ln>
            <a:noFill/>
          </a:ln>
        </p:spPr>
        <p:txBody>
          <a:bodyPr anchorCtr="0" anchor="t" bIns="68575" lIns="68575" spcFirstLastPara="1" rIns="68575" wrap="square" tIns="68575">
            <a:noAutofit/>
          </a:bodyPr>
          <a:lstStyle/>
          <a:p>
            <a:pPr indent="0" lvl="0" marL="0" rtl="0" algn="l">
              <a:lnSpc>
                <a:spcPct val="120000"/>
              </a:lnSpc>
              <a:spcBef>
                <a:spcPts val="800"/>
              </a:spcBef>
              <a:spcAft>
                <a:spcPts val="0"/>
              </a:spcAft>
              <a:buSzPts val="1500"/>
              <a:buNone/>
            </a:pPr>
            <a:r>
              <a:rPr lang="en-GB"/>
              <a:t>How is character represented?</a:t>
            </a:r>
            <a:endParaRPr/>
          </a:p>
        </p:txBody>
      </p:sp>
      <p:sp>
        <p:nvSpPr>
          <p:cNvPr id="458" name="Google Shape;458;p66"/>
          <p:cNvSpPr txBox="1"/>
          <p:nvPr>
            <p:ph idx="2" type="body"/>
          </p:nvPr>
        </p:nvSpPr>
        <p:spPr>
          <a:xfrm>
            <a:off x="5633350" y="0"/>
            <a:ext cx="3389100" cy="5061900"/>
          </a:xfrm>
          <a:prstGeom prst="rect">
            <a:avLst/>
          </a:prstGeom>
          <a:noFill/>
          <a:ln>
            <a:noFill/>
          </a:ln>
        </p:spPr>
        <p:txBody>
          <a:bodyPr anchorCtr="0" anchor="t" bIns="68575" lIns="68575" spcFirstLastPara="1" rIns="68575" wrap="square" tIns="68575">
            <a:noAutofit/>
          </a:bodyPr>
          <a:lstStyle/>
          <a:p>
            <a:pPr indent="0" lvl="0" marL="0" rtl="0" algn="l">
              <a:lnSpc>
                <a:spcPct val="120000"/>
              </a:lnSpc>
              <a:spcBef>
                <a:spcPts val="800"/>
              </a:spcBef>
              <a:spcAft>
                <a:spcPts val="0"/>
              </a:spcAft>
              <a:buSzPts val="1500"/>
              <a:buNone/>
            </a:pPr>
            <a:r>
              <a:rPr lang="en-GB"/>
              <a:t>How are the audience to respond (read the text)? Consider Hall.</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2" name="Shape 462"/>
        <p:cNvGrpSpPr/>
        <p:nvPr/>
      </p:nvGrpSpPr>
      <p:grpSpPr>
        <a:xfrm>
          <a:off x="0" y="0"/>
          <a:ext cx="0" cy="0"/>
          <a:chOff x="0" y="0"/>
          <a:chExt cx="0" cy="0"/>
        </a:xfrm>
      </p:grpSpPr>
      <p:pic>
        <p:nvPicPr>
          <p:cNvPr id="463" name="Google Shape;463;p67"/>
          <p:cNvPicPr preferRelativeResize="0"/>
          <p:nvPr/>
        </p:nvPicPr>
        <p:blipFill rotWithShape="1">
          <a:blip r:embed="rId3">
            <a:alphaModFix/>
          </a:blip>
          <a:srcRect b="0" l="0" r="0" t="0"/>
          <a:stretch/>
        </p:blipFill>
        <p:spPr>
          <a:xfrm>
            <a:off x="0" y="0"/>
            <a:ext cx="9144001" cy="4846100"/>
          </a:xfrm>
          <a:prstGeom prst="rect">
            <a:avLst/>
          </a:prstGeom>
          <a:noFill/>
          <a:ln>
            <a:noFill/>
          </a:ln>
        </p:spPr>
      </p:pic>
      <p:sp>
        <p:nvSpPr>
          <p:cNvPr id="464" name="Google Shape;464;p67"/>
          <p:cNvSpPr txBox="1"/>
          <p:nvPr>
            <p:ph type="title"/>
          </p:nvPr>
        </p:nvSpPr>
        <p:spPr>
          <a:xfrm>
            <a:off x="0" y="0"/>
            <a:ext cx="7765500" cy="711600"/>
          </a:xfrm>
          <a:prstGeom prst="rect">
            <a:avLst/>
          </a:prstGeom>
          <a:noFill/>
          <a:ln>
            <a:noFill/>
          </a:ln>
        </p:spPr>
        <p:txBody>
          <a:bodyPr anchorCtr="0" anchor="ctr" bIns="68575" lIns="68575" spcFirstLastPara="1" rIns="68575" wrap="square" tIns="68575">
            <a:noAutofit/>
          </a:bodyPr>
          <a:lstStyle/>
          <a:p>
            <a:pPr indent="0" lvl="0" marL="0" rtl="0" algn="l">
              <a:lnSpc>
                <a:spcPct val="90000"/>
              </a:lnSpc>
              <a:spcBef>
                <a:spcPts val="0"/>
              </a:spcBef>
              <a:spcAft>
                <a:spcPts val="0"/>
              </a:spcAft>
              <a:buSzPts val="2600"/>
              <a:buNone/>
            </a:pPr>
            <a:r>
              <a:rPr lang="en-GB"/>
              <a:t>Shot type:</a:t>
            </a:r>
            <a:endParaRPr/>
          </a:p>
        </p:txBody>
      </p:sp>
      <p:sp>
        <p:nvSpPr>
          <p:cNvPr id="465" name="Google Shape;465;p67"/>
          <p:cNvSpPr txBox="1"/>
          <p:nvPr>
            <p:ph idx="1" type="body"/>
          </p:nvPr>
        </p:nvSpPr>
        <p:spPr>
          <a:xfrm>
            <a:off x="67171" y="563189"/>
            <a:ext cx="3829500" cy="2777100"/>
          </a:xfrm>
          <a:prstGeom prst="rect">
            <a:avLst/>
          </a:prstGeom>
          <a:noFill/>
          <a:ln>
            <a:noFill/>
          </a:ln>
        </p:spPr>
        <p:txBody>
          <a:bodyPr anchorCtr="0" anchor="t" bIns="68575" lIns="68575" spcFirstLastPara="1" rIns="68575" wrap="square" tIns="68575">
            <a:noAutofit/>
          </a:bodyPr>
          <a:lstStyle/>
          <a:p>
            <a:pPr indent="0" lvl="0" marL="0" rtl="0" algn="l">
              <a:lnSpc>
                <a:spcPct val="120000"/>
              </a:lnSpc>
              <a:spcBef>
                <a:spcPts val="800"/>
              </a:spcBef>
              <a:spcAft>
                <a:spcPts val="0"/>
              </a:spcAft>
              <a:buSzPts val="1500"/>
              <a:buNone/>
            </a:pPr>
            <a:r>
              <a:rPr lang="en-GB"/>
              <a:t>How is character represented?</a:t>
            </a:r>
            <a:endParaRPr/>
          </a:p>
        </p:txBody>
      </p:sp>
      <p:sp>
        <p:nvSpPr>
          <p:cNvPr id="466" name="Google Shape;466;p67"/>
          <p:cNvSpPr txBox="1"/>
          <p:nvPr>
            <p:ph idx="2" type="body"/>
          </p:nvPr>
        </p:nvSpPr>
        <p:spPr>
          <a:xfrm>
            <a:off x="5633350" y="0"/>
            <a:ext cx="3389100" cy="5061900"/>
          </a:xfrm>
          <a:prstGeom prst="rect">
            <a:avLst/>
          </a:prstGeom>
          <a:noFill/>
          <a:ln>
            <a:noFill/>
          </a:ln>
        </p:spPr>
        <p:txBody>
          <a:bodyPr anchorCtr="0" anchor="t" bIns="68575" lIns="68575" spcFirstLastPara="1" rIns="68575" wrap="square" tIns="68575">
            <a:noAutofit/>
          </a:bodyPr>
          <a:lstStyle/>
          <a:p>
            <a:pPr indent="0" lvl="0" marL="0" rtl="0" algn="l">
              <a:lnSpc>
                <a:spcPct val="120000"/>
              </a:lnSpc>
              <a:spcBef>
                <a:spcPts val="800"/>
              </a:spcBef>
              <a:spcAft>
                <a:spcPts val="0"/>
              </a:spcAft>
              <a:buSzPts val="1500"/>
              <a:buNone/>
            </a:pPr>
            <a:r>
              <a:rPr lang="en-GB"/>
              <a:t>How are the audience to respond (read the text)? Consider Hall.</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0" name="Shape 470"/>
        <p:cNvGrpSpPr/>
        <p:nvPr/>
      </p:nvGrpSpPr>
      <p:grpSpPr>
        <a:xfrm>
          <a:off x="0" y="0"/>
          <a:ext cx="0" cy="0"/>
          <a:chOff x="0" y="0"/>
          <a:chExt cx="0" cy="0"/>
        </a:xfrm>
      </p:grpSpPr>
      <p:pic>
        <p:nvPicPr>
          <p:cNvPr id="471" name="Google Shape;471;p68"/>
          <p:cNvPicPr preferRelativeResize="0"/>
          <p:nvPr/>
        </p:nvPicPr>
        <p:blipFill rotWithShape="1">
          <a:blip r:embed="rId3">
            <a:alphaModFix/>
          </a:blip>
          <a:srcRect b="0" l="0" r="0" t="0"/>
          <a:stretch/>
        </p:blipFill>
        <p:spPr>
          <a:xfrm>
            <a:off x="0" y="81650"/>
            <a:ext cx="9144000" cy="4764400"/>
          </a:xfrm>
          <a:prstGeom prst="rect">
            <a:avLst/>
          </a:prstGeom>
          <a:noFill/>
          <a:ln>
            <a:noFill/>
          </a:ln>
        </p:spPr>
      </p:pic>
      <p:sp>
        <p:nvSpPr>
          <p:cNvPr id="472" name="Google Shape;472;p68"/>
          <p:cNvSpPr txBox="1"/>
          <p:nvPr>
            <p:ph type="title"/>
          </p:nvPr>
        </p:nvSpPr>
        <p:spPr>
          <a:xfrm>
            <a:off x="0" y="0"/>
            <a:ext cx="7765500" cy="711600"/>
          </a:xfrm>
          <a:prstGeom prst="rect">
            <a:avLst/>
          </a:prstGeom>
          <a:noFill/>
          <a:ln>
            <a:noFill/>
          </a:ln>
        </p:spPr>
        <p:txBody>
          <a:bodyPr anchorCtr="0" anchor="ctr" bIns="68575" lIns="68575" spcFirstLastPara="1" rIns="68575" wrap="square" tIns="68575">
            <a:noAutofit/>
          </a:bodyPr>
          <a:lstStyle/>
          <a:p>
            <a:pPr indent="0" lvl="0" marL="0" rtl="0" algn="l">
              <a:lnSpc>
                <a:spcPct val="90000"/>
              </a:lnSpc>
              <a:spcBef>
                <a:spcPts val="0"/>
              </a:spcBef>
              <a:spcAft>
                <a:spcPts val="0"/>
              </a:spcAft>
              <a:buSzPts val="2600"/>
              <a:buNone/>
            </a:pPr>
            <a:r>
              <a:rPr lang="en-GB"/>
              <a:t>Shot type:</a:t>
            </a:r>
            <a:endParaRPr/>
          </a:p>
        </p:txBody>
      </p:sp>
      <p:sp>
        <p:nvSpPr>
          <p:cNvPr id="473" name="Google Shape;473;p68"/>
          <p:cNvSpPr txBox="1"/>
          <p:nvPr>
            <p:ph idx="1" type="body"/>
          </p:nvPr>
        </p:nvSpPr>
        <p:spPr>
          <a:xfrm>
            <a:off x="67171" y="563189"/>
            <a:ext cx="3829500" cy="2777100"/>
          </a:xfrm>
          <a:prstGeom prst="rect">
            <a:avLst/>
          </a:prstGeom>
          <a:noFill/>
          <a:ln>
            <a:noFill/>
          </a:ln>
        </p:spPr>
        <p:txBody>
          <a:bodyPr anchorCtr="0" anchor="t" bIns="68575" lIns="68575" spcFirstLastPara="1" rIns="68575" wrap="square" tIns="68575">
            <a:noAutofit/>
          </a:bodyPr>
          <a:lstStyle/>
          <a:p>
            <a:pPr indent="0" lvl="0" marL="0" rtl="0" algn="l">
              <a:lnSpc>
                <a:spcPct val="120000"/>
              </a:lnSpc>
              <a:spcBef>
                <a:spcPts val="800"/>
              </a:spcBef>
              <a:spcAft>
                <a:spcPts val="0"/>
              </a:spcAft>
              <a:buSzPts val="1500"/>
              <a:buNone/>
            </a:pPr>
            <a:r>
              <a:rPr lang="en-GB"/>
              <a:t>How is gender represented?</a:t>
            </a:r>
            <a:endParaRPr/>
          </a:p>
        </p:txBody>
      </p:sp>
      <p:sp>
        <p:nvSpPr>
          <p:cNvPr id="474" name="Google Shape;474;p68"/>
          <p:cNvSpPr txBox="1"/>
          <p:nvPr>
            <p:ph idx="2" type="body"/>
          </p:nvPr>
        </p:nvSpPr>
        <p:spPr>
          <a:xfrm>
            <a:off x="5633350" y="0"/>
            <a:ext cx="3389100" cy="5061900"/>
          </a:xfrm>
          <a:prstGeom prst="rect">
            <a:avLst/>
          </a:prstGeom>
          <a:noFill/>
          <a:ln>
            <a:noFill/>
          </a:ln>
        </p:spPr>
        <p:txBody>
          <a:bodyPr anchorCtr="0" anchor="t" bIns="68575" lIns="68575" spcFirstLastPara="1" rIns="68575" wrap="square" tIns="68575">
            <a:noAutofit/>
          </a:bodyPr>
          <a:lstStyle/>
          <a:p>
            <a:pPr indent="0" lvl="0" marL="0" rtl="0" algn="l">
              <a:lnSpc>
                <a:spcPct val="120000"/>
              </a:lnSpc>
              <a:spcBef>
                <a:spcPts val="800"/>
              </a:spcBef>
              <a:spcAft>
                <a:spcPts val="0"/>
              </a:spcAft>
              <a:buSzPts val="1500"/>
              <a:buNone/>
            </a:pPr>
            <a:r>
              <a:rPr lang="en-GB"/>
              <a:t>How are the audience to respond (read the text)? Consider Hall.</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8" name="Shape 478"/>
        <p:cNvGrpSpPr/>
        <p:nvPr/>
      </p:nvGrpSpPr>
      <p:grpSpPr>
        <a:xfrm>
          <a:off x="0" y="0"/>
          <a:ext cx="0" cy="0"/>
          <a:chOff x="0" y="0"/>
          <a:chExt cx="0" cy="0"/>
        </a:xfrm>
      </p:grpSpPr>
      <p:sp>
        <p:nvSpPr>
          <p:cNvPr id="479" name="Google Shape;479;p69"/>
          <p:cNvSpPr txBox="1"/>
          <p:nvPr>
            <p:ph type="title"/>
          </p:nvPr>
        </p:nvSpPr>
        <p:spPr>
          <a:xfrm>
            <a:off x="0" y="0"/>
            <a:ext cx="7765500" cy="711600"/>
          </a:xfrm>
          <a:prstGeom prst="rect">
            <a:avLst/>
          </a:prstGeom>
          <a:noFill/>
          <a:ln>
            <a:noFill/>
          </a:ln>
        </p:spPr>
        <p:txBody>
          <a:bodyPr anchorCtr="0" anchor="ctr" bIns="68575" lIns="68575" spcFirstLastPara="1" rIns="68575" wrap="square" tIns="68575">
            <a:noAutofit/>
          </a:bodyPr>
          <a:lstStyle/>
          <a:p>
            <a:pPr indent="0" lvl="0" marL="0" rtl="0" algn="l">
              <a:lnSpc>
                <a:spcPct val="90000"/>
              </a:lnSpc>
              <a:spcBef>
                <a:spcPts val="0"/>
              </a:spcBef>
              <a:spcAft>
                <a:spcPts val="0"/>
              </a:spcAft>
              <a:buSzPts val="2600"/>
              <a:buNone/>
            </a:pPr>
            <a:r>
              <a:rPr lang="en-GB"/>
              <a:t>Shot type:</a:t>
            </a:r>
            <a:endParaRPr/>
          </a:p>
        </p:txBody>
      </p:sp>
      <p:pic>
        <p:nvPicPr>
          <p:cNvPr id="480" name="Google Shape;480;p69"/>
          <p:cNvPicPr preferRelativeResize="0"/>
          <p:nvPr/>
        </p:nvPicPr>
        <p:blipFill rotWithShape="1">
          <a:blip r:embed="rId3">
            <a:alphaModFix/>
          </a:blip>
          <a:srcRect b="0" l="0" r="0" t="0"/>
          <a:stretch/>
        </p:blipFill>
        <p:spPr>
          <a:xfrm>
            <a:off x="0" y="0"/>
            <a:ext cx="9144001" cy="5061900"/>
          </a:xfrm>
          <a:prstGeom prst="rect">
            <a:avLst/>
          </a:prstGeom>
          <a:noFill/>
          <a:ln>
            <a:noFill/>
          </a:ln>
        </p:spPr>
      </p:pic>
      <p:sp>
        <p:nvSpPr>
          <p:cNvPr id="481" name="Google Shape;481;p69"/>
          <p:cNvSpPr txBox="1"/>
          <p:nvPr>
            <p:ph idx="1" type="body"/>
          </p:nvPr>
        </p:nvSpPr>
        <p:spPr>
          <a:xfrm>
            <a:off x="67171" y="563189"/>
            <a:ext cx="3829500" cy="2777100"/>
          </a:xfrm>
          <a:prstGeom prst="rect">
            <a:avLst/>
          </a:prstGeom>
          <a:noFill/>
          <a:ln>
            <a:noFill/>
          </a:ln>
        </p:spPr>
        <p:txBody>
          <a:bodyPr anchorCtr="0" anchor="t" bIns="68575" lIns="68575" spcFirstLastPara="1" rIns="68575" wrap="square" tIns="68575">
            <a:noAutofit/>
          </a:bodyPr>
          <a:lstStyle/>
          <a:p>
            <a:pPr indent="0" lvl="0" marL="0" rtl="0" algn="l">
              <a:lnSpc>
                <a:spcPct val="120000"/>
              </a:lnSpc>
              <a:spcBef>
                <a:spcPts val="800"/>
              </a:spcBef>
              <a:spcAft>
                <a:spcPts val="0"/>
              </a:spcAft>
              <a:buSzPts val="1500"/>
              <a:buNone/>
            </a:pPr>
            <a:r>
              <a:rPr lang="en-GB"/>
              <a:t>How is family represented?</a:t>
            </a:r>
            <a:endParaRPr/>
          </a:p>
        </p:txBody>
      </p:sp>
      <p:sp>
        <p:nvSpPr>
          <p:cNvPr id="482" name="Google Shape;482;p69"/>
          <p:cNvSpPr txBox="1"/>
          <p:nvPr>
            <p:ph idx="2" type="body"/>
          </p:nvPr>
        </p:nvSpPr>
        <p:spPr>
          <a:xfrm>
            <a:off x="5633350" y="0"/>
            <a:ext cx="3389100" cy="5061900"/>
          </a:xfrm>
          <a:prstGeom prst="rect">
            <a:avLst/>
          </a:prstGeom>
          <a:noFill/>
          <a:ln>
            <a:noFill/>
          </a:ln>
        </p:spPr>
        <p:txBody>
          <a:bodyPr anchorCtr="0" anchor="t" bIns="68575" lIns="68575" spcFirstLastPara="1" rIns="68575" wrap="square" tIns="68575">
            <a:noAutofit/>
          </a:bodyPr>
          <a:lstStyle/>
          <a:p>
            <a:pPr indent="0" lvl="0" marL="0" rtl="0" algn="l">
              <a:lnSpc>
                <a:spcPct val="120000"/>
              </a:lnSpc>
              <a:spcBef>
                <a:spcPts val="800"/>
              </a:spcBef>
              <a:spcAft>
                <a:spcPts val="0"/>
              </a:spcAft>
              <a:buSzPts val="1500"/>
              <a:buNone/>
            </a:pPr>
            <a:r>
              <a:rPr lang="en-GB"/>
              <a:t>How are the audience to respond (read the text)? Consider Hall.</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6" name="Shape 486"/>
        <p:cNvGrpSpPr/>
        <p:nvPr/>
      </p:nvGrpSpPr>
      <p:grpSpPr>
        <a:xfrm>
          <a:off x="0" y="0"/>
          <a:ext cx="0" cy="0"/>
          <a:chOff x="0" y="0"/>
          <a:chExt cx="0" cy="0"/>
        </a:xfrm>
      </p:grpSpPr>
      <p:pic>
        <p:nvPicPr>
          <p:cNvPr id="487" name="Google Shape;487;p70"/>
          <p:cNvPicPr preferRelativeResize="0"/>
          <p:nvPr/>
        </p:nvPicPr>
        <p:blipFill rotWithShape="1">
          <a:blip r:embed="rId3">
            <a:alphaModFix/>
          </a:blip>
          <a:srcRect b="0" l="0" r="0" t="0"/>
          <a:stretch/>
        </p:blipFill>
        <p:spPr>
          <a:xfrm>
            <a:off x="0" y="-1"/>
            <a:ext cx="9144000" cy="4838201"/>
          </a:xfrm>
          <a:prstGeom prst="rect">
            <a:avLst/>
          </a:prstGeom>
          <a:noFill/>
          <a:ln>
            <a:noFill/>
          </a:ln>
        </p:spPr>
      </p:pic>
      <p:sp>
        <p:nvSpPr>
          <p:cNvPr id="488" name="Google Shape;488;p70"/>
          <p:cNvSpPr txBox="1"/>
          <p:nvPr>
            <p:ph type="title"/>
          </p:nvPr>
        </p:nvSpPr>
        <p:spPr>
          <a:xfrm>
            <a:off x="0" y="0"/>
            <a:ext cx="7765500" cy="711600"/>
          </a:xfrm>
          <a:prstGeom prst="rect">
            <a:avLst/>
          </a:prstGeom>
          <a:noFill/>
          <a:ln>
            <a:noFill/>
          </a:ln>
        </p:spPr>
        <p:txBody>
          <a:bodyPr anchorCtr="0" anchor="ctr" bIns="68575" lIns="68575" spcFirstLastPara="1" rIns="68575" wrap="square" tIns="68575">
            <a:noAutofit/>
          </a:bodyPr>
          <a:lstStyle/>
          <a:p>
            <a:pPr indent="0" lvl="0" marL="0" rtl="0" algn="l">
              <a:lnSpc>
                <a:spcPct val="90000"/>
              </a:lnSpc>
              <a:spcBef>
                <a:spcPts val="0"/>
              </a:spcBef>
              <a:spcAft>
                <a:spcPts val="0"/>
              </a:spcAft>
              <a:buSzPts val="2600"/>
              <a:buNone/>
            </a:pPr>
            <a:r>
              <a:rPr lang="en-GB"/>
              <a:t>Shot type:</a:t>
            </a:r>
            <a:endParaRPr/>
          </a:p>
        </p:txBody>
      </p:sp>
      <p:sp>
        <p:nvSpPr>
          <p:cNvPr id="489" name="Google Shape;489;p70"/>
          <p:cNvSpPr txBox="1"/>
          <p:nvPr>
            <p:ph idx="1" type="body"/>
          </p:nvPr>
        </p:nvSpPr>
        <p:spPr>
          <a:xfrm>
            <a:off x="67171" y="563189"/>
            <a:ext cx="3829500" cy="2777100"/>
          </a:xfrm>
          <a:prstGeom prst="rect">
            <a:avLst/>
          </a:prstGeom>
          <a:noFill/>
          <a:ln>
            <a:noFill/>
          </a:ln>
        </p:spPr>
        <p:txBody>
          <a:bodyPr anchorCtr="0" anchor="t" bIns="68575" lIns="68575" spcFirstLastPara="1" rIns="68575" wrap="square" tIns="68575">
            <a:noAutofit/>
          </a:bodyPr>
          <a:lstStyle/>
          <a:p>
            <a:pPr indent="0" lvl="0" marL="0" rtl="0" algn="l">
              <a:lnSpc>
                <a:spcPct val="120000"/>
              </a:lnSpc>
              <a:spcBef>
                <a:spcPts val="800"/>
              </a:spcBef>
              <a:spcAft>
                <a:spcPts val="0"/>
              </a:spcAft>
              <a:buSzPts val="1500"/>
              <a:buNone/>
            </a:pPr>
            <a:r>
              <a:rPr lang="en-GB"/>
              <a:t>How is camaraderie represented?</a:t>
            </a:r>
            <a:endParaRPr/>
          </a:p>
          <a:p>
            <a:pPr indent="0" lvl="0" marL="0" rtl="0" algn="l">
              <a:lnSpc>
                <a:spcPct val="120000"/>
              </a:lnSpc>
              <a:spcBef>
                <a:spcPts val="800"/>
              </a:spcBef>
              <a:spcAft>
                <a:spcPts val="0"/>
              </a:spcAft>
              <a:buSzPts val="1500"/>
              <a:buNone/>
            </a:pPr>
            <a:r>
              <a:t/>
            </a:r>
            <a:endParaRPr/>
          </a:p>
          <a:p>
            <a:pPr indent="0" lvl="0" marL="0" rtl="0" algn="l">
              <a:lnSpc>
                <a:spcPct val="120000"/>
              </a:lnSpc>
              <a:spcBef>
                <a:spcPts val="800"/>
              </a:spcBef>
              <a:spcAft>
                <a:spcPts val="0"/>
              </a:spcAft>
              <a:buSzPts val="1500"/>
              <a:buNone/>
            </a:pPr>
            <a:r>
              <a:t/>
            </a:r>
            <a:endParaRPr/>
          </a:p>
          <a:p>
            <a:pPr indent="0" lvl="0" marL="0" rtl="0" algn="l">
              <a:lnSpc>
                <a:spcPct val="120000"/>
              </a:lnSpc>
              <a:spcBef>
                <a:spcPts val="800"/>
              </a:spcBef>
              <a:spcAft>
                <a:spcPts val="0"/>
              </a:spcAft>
              <a:buSzPts val="1500"/>
              <a:buNone/>
            </a:pPr>
            <a:r>
              <a:t/>
            </a:r>
            <a:endParaRPr/>
          </a:p>
          <a:p>
            <a:pPr indent="0" lvl="0" marL="0" rtl="0" algn="l">
              <a:lnSpc>
                <a:spcPct val="120000"/>
              </a:lnSpc>
              <a:spcBef>
                <a:spcPts val="800"/>
              </a:spcBef>
              <a:spcAft>
                <a:spcPts val="0"/>
              </a:spcAft>
              <a:buSzPts val="1500"/>
              <a:buNone/>
            </a:pPr>
            <a:r>
              <a:t/>
            </a:r>
            <a:endParaRPr/>
          </a:p>
          <a:p>
            <a:pPr indent="0" lvl="0" marL="0" rtl="0" algn="l">
              <a:lnSpc>
                <a:spcPct val="120000"/>
              </a:lnSpc>
              <a:spcBef>
                <a:spcPts val="800"/>
              </a:spcBef>
              <a:spcAft>
                <a:spcPts val="0"/>
              </a:spcAft>
              <a:buSzPts val="1500"/>
              <a:buNone/>
            </a:pPr>
            <a:r>
              <a:rPr lang="en-GB"/>
              <a:t>Who is in middle again?</a:t>
            </a:r>
            <a:endParaRPr/>
          </a:p>
        </p:txBody>
      </p:sp>
      <p:sp>
        <p:nvSpPr>
          <p:cNvPr id="490" name="Google Shape;490;p70"/>
          <p:cNvSpPr txBox="1"/>
          <p:nvPr>
            <p:ph idx="2" type="body"/>
          </p:nvPr>
        </p:nvSpPr>
        <p:spPr>
          <a:xfrm>
            <a:off x="5633350" y="0"/>
            <a:ext cx="3389100" cy="5061900"/>
          </a:xfrm>
          <a:prstGeom prst="rect">
            <a:avLst/>
          </a:prstGeom>
          <a:noFill/>
          <a:ln>
            <a:noFill/>
          </a:ln>
        </p:spPr>
        <p:txBody>
          <a:bodyPr anchorCtr="0" anchor="t" bIns="68575" lIns="68575" spcFirstLastPara="1" rIns="68575" wrap="square" tIns="68575">
            <a:noAutofit/>
          </a:bodyPr>
          <a:lstStyle/>
          <a:p>
            <a:pPr indent="0" lvl="0" marL="0" rtl="0" algn="l">
              <a:lnSpc>
                <a:spcPct val="120000"/>
              </a:lnSpc>
              <a:spcBef>
                <a:spcPts val="800"/>
              </a:spcBef>
              <a:spcAft>
                <a:spcPts val="0"/>
              </a:spcAft>
              <a:buSzPts val="1500"/>
              <a:buNone/>
            </a:pPr>
            <a:r>
              <a:rPr lang="en-GB"/>
              <a:t>How are the audience to respond (read the text)? Consider Hall.</a:t>
            </a:r>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4" name="Shape 494"/>
        <p:cNvGrpSpPr/>
        <p:nvPr/>
      </p:nvGrpSpPr>
      <p:grpSpPr>
        <a:xfrm>
          <a:off x="0" y="0"/>
          <a:ext cx="0" cy="0"/>
          <a:chOff x="0" y="0"/>
          <a:chExt cx="0" cy="0"/>
        </a:xfrm>
      </p:grpSpPr>
      <p:pic>
        <p:nvPicPr>
          <p:cNvPr id="495" name="Google Shape;495;p71"/>
          <p:cNvPicPr preferRelativeResize="0"/>
          <p:nvPr/>
        </p:nvPicPr>
        <p:blipFill rotWithShape="1">
          <a:blip r:embed="rId3">
            <a:alphaModFix/>
          </a:blip>
          <a:srcRect b="0" l="0" r="0" t="0"/>
          <a:stretch/>
        </p:blipFill>
        <p:spPr>
          <a:xfrm>
            <a:off x="0" y="201083"/>
            <a:ext cx="9144000" cy="4741334"/>
          </a:xfrm>
          <a:prstGeom prst="rect">
            <a:avLst/>
          </a:prstGeom>
          <a:noFill/>
          <a:ln>
            <a:noFill/>
          </a:ln>
        </p:spPr>
      </p:pic>
      <p:sp>
        <p:nvSpPr>
          <p:cNvPr id="496" name="Google Shape;496;p71"/>
          <p:cNvSpPr txBox="1"/>
          <p:nvPr>
            <p:ph type="title"/>
          </p:nvPr>
        </p:nvSpPr>
        <p:spPr>
          <a:xfrm>
            <a:off x="0" y="0"/>
            <a:ext cx="7765500" cy="711600"/>
          </a:xfrm>
          <a:prstGeom prst="rect">
            <a:avLst/>
          </a:prstGeom>
          <a:noFill/>
          <a:ln>
            <a:noFill/>
          </a:ln>
        </p:spPr>
        <p:txBody>
          <a:bodyPr anchorCtr="0" anchor="ctr" bIns="68575" lIns="68575" spcFirstLastPara="1" rIns="68575" wrap="square" tIns="68575">
            <a:noAutofit/>
          </a:bodyPr>
          <a:lstStyle/>
          <a:p>
            <a:pPr indent="0" lvl="0" marL="0" rtl="0" algn="l">
              <a:lnSpc>
                <a:spcPct val="90000"/>
              </a:lnSpc>
              <a:spcBef>
                <a:spcPts val="0"/>
              </a:spcBef>
              <a:spcAft>
                <a:spcPts val="0"/>
              </a:spcAft>
              <a:buSzPts val="2600"/>
              <a:buNone/>
            </a:pPr>
            <a:r>
              <a:rPr lang="en-GB"/>
              <a:t>Shot type:</a:t>
            </a:r>
            <a:endParaRPr/>
          </a:p>
        </p:txBody>
      </p:sp>
      <p:sp>
        <p:nvSpPr>
          <p:cNvPr id="497" name="Google Shape;497;p71"/>
          <p:cNvSpPr txBox="1"/>
          <p:nvPr>
            <p:ph idx="1" type="body"/>
          </p:nvPr>
        </p:nvSpPr>
        <p:spPr>
          <a:xfrm>
            <a:off x="67171" y="563189"/>
            <a:ext cx="3829500" cy="2777100"/>
          </a:xfrm>
          <a:prstGeom prst="rect">
            <a:avLst/>
          </a:prstGeom>
          <a:noFill/>
          <a:ln>
            <a:noFill/>
          </a:ln>
        </p:spPr>
        <p:txBody>
          <a:bodyPr anchorCtr="0" anchor="t" bIns="68575" lIns="68575" spcFirstLastPara="1" rIns="68575" wrap="square" tIns="68575">
            <a:noAutofit/>
          </a:bodyPr>
          <a:lstStyle/>
          <a:p>
            <a:pPr indent="0" lvl="0" marL="0" rtl="0" algn="l">
              <a:lnSpc>
                <a:spcPct val="120000"/>
              </a:lnSpc>
              <a:spcBef>
                <a:spcPts val="800"/>
              </a:spcBef>
              <a:spcAft>
                <a:spcPts val="0"/>
              </a:spcAft>
              <a:buSzPts val="1500"/>
              <a:buNone/>
            </a:pPr>
            <a:r>
              <a:rPr lang="en-GB"/>
              <a:t>How is character represented?</a:t>
            </a:r>
            <a:endParaRPr/>
          </a:p>
          <a:p>
            <a:pPr indent="0" lvl="0" marL="0" rtl="0" algn="l">
              <a:lnSpc>
                <a:spcPct val="120000"/>
              </a:lnSpc>
              <a:spcBef>
                <a:spcPts val="800"/>
              </a:spcBef>
              <a:spcAft>
                <a:spcPts val="0"/>
              </a:spcAft>
              <a:buSzPts val="1500"/>
              <a:buNone/>
            </a:pPr>
            <a:r>
              <a:t/>
            </a:r>
            <a:endParaRPr/>
          </a:p>
          <a:p>
            <a:pPr indent="0" lvl="0" marL="0" rtl="0" algn="l">
              <a:lnSpc>
                <a:spcPct val="120000"/>
              </a:lnSpc>
              <a:spcBef>
                <a:spcPts val="800"/>
              </a:spcBef>
              <a:spcAft>
                <a:spcPts val="0"/>
              </a:spcAft>
              <a:buSzPts val="1500"/>
              <a:buNone/>
            </a:pPr>
            <a:r>
              <a:t/>
            </a:r>
            <a:endParaRPr/>
          </a:p>
          <a:p>
            <a:pPr indent="0" lvl="0" marL="0" rtl="0" algn="l">
              <a:lnSpc>
                <a:spcPct val="120000"/>
              </a:lnSpc>
              <a:spcBef>
                <a:spcPts val="800"/>
              </a:spcBef>
              <a:spcAft>
                <a:spcPts val="0"/>
              </a:spcAft>
              <a:buSzPts val="1500"/>
              <a:buNone/>
            </a:pPr>
            <a:r>
              <a:t/>
            </a:r>
            <a:endParaRPr/>
          </a:p>
          <a:p>
            <a:pPr indent="0" lvl="0" marL="0" rtl="0" algn="l">
              <a:lnSpc>
                <a:spcPct val="120000"/>
              </a:lnSpc>
              <a:spcBef>
                <a:spcPts val="800"/>
              </a:spcBef>
              <a:spcAft>
                <a:spcPts val="0"/>
              </a:spcAft>
              <a:buSzPts val="1500"/>
              <a:buNone/>
            </a:pPr>
            <a:r>
              <a:t/>
            </a:r>
            <a:endParaRPr/>
          </a:p>
          <a:p>
            <a:pPr indent="0" lvl="0" marL="0" rtl="0" algn="l">
              <a:lnSpc>
                <a:spcPct val="120000"/>
              </a:lnSpc>
              <a:spcBef>
                <a:spcPts val="800"/>
              </a:spcBef>
              <a:spcAft>
                <a:spcPts val="0"/>
              </a:spcAft>
              <a:buSzPts val="1500"/>
              <a:buNone/>
            </a:pPr>
            <a:r>
              <a:rPr lang="en-GB"/>
              <a:t>What phase of narrative are we in in terms of Todorov? How can we show Propp’s role in this?</a:t>
            </a:r>
            <a:endParaRPr/>
          </a:p>
        </p:txBody>
      </p:sp>
      <p:sp>
        <p:nvSpPr>
          <p:cNvPr id="498" name="Google Shape;498;p71"/>
          <p:cNvSpPr txBox="1"/>
          <p:nvPr>
            <p:ph idx="2" type="body"/>
          </p:nvPr>
        </p:nvSpPr>
        <p:spPr>
          <a:xfrm>
            <a:off x="5633350" y="0"/>
            <a:ext cx="3389100" cy="5061900"/>
          </a:xfrm>
          <a:prstGeom prst="rect">
            <a:avLst/>
          </a:prstGeom>
          <a:noFill/>
          <a:ln>
            <a:noFill/>
          </a:ln>
        </p:spPr>
        <p:txBody>
          <a:bodyPr anchorCtr="0" anchor="t" bIns="68575" lIns="68575" spcFirstLastPara="1" rIns="68575" wrap="square" tIns="68575">
            <a:noAutofit/>
          </a:bodyPr>
          <a:lstStyle/>
          <a:p>
            <a:pPr indent="0" lvl="0" marL="0" rtl="0" algn="l">
              <a:lnSpc>
                <a:spcPct val="120000"/>
              </a:lnSpc>
              <a:spcBef>
                <a:spcPts val="800"/>
              </a:spcBef>
              <a:spcAft>
                <a:spcPts val="0"/>
              </a:spcAft>
              <a:buSzPts val="1500"/>
              <a:buNone/>
            </a:pPr>
            <a:r>
              <a:rPr lang="en-GB"/>
              <a:t>How are the audience to respond (read the text)? Consider Hall.</a:t>
            </a:r>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2" name="Shape 502"/>
        <p:cNvGrpSpPr/>
        <p:nvPr/>
      </p:nvGrpSpPr>
      <p:grpSpPr>
        <a:xfrm>
          <a:off x="0" y="0"/>
          <a:ext cx="0" cy="0"/>
          <a:chOff x="0" y="0"/>
          <a:chExt cx="0" cy="0"/>
        </a:xfrm>
      </p:grpSpPr>
      <p:sp>
        <p:nvSpPr>
          <p:cNvPr id="503" name="Google Shape;503;p72"/>
          <p:cNvSpPr txBox="1"/>
          <p:nvPr>
            <p:ph type="title"/>
          </p:nvPr>
        </p:nvSpPr>
        <p:spPr>
          <a:xfrm>
            <a:off x="457200" y="205979"/>
            <a:ext cx="8229600" cy="857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SzPts val="4400"/>
              <a:buFont typeface="Arial"/>
              <a:buNone/>
            </a:pPr>
            <a:r>
              <a:t/>
            </a:r>
            <a:endParaRPr/>
          </a:p>
        </p:txBody>
      </p:sp>
      <p:sp>
        <p:nvSpPr>
          <p:cNvPr id="504" name="Google Shape;504;p72"/>
          <p:cNvSpPr txBox="1"/>
          <p:nvPr>
            <p:ph idx="1" type="body"/>
          </p:nvPr>
        </p:nvSpPr>
        <p:spPr>
          <a:xfrm>
            <a:off x="457200" y="1200151"/>
            <a:ext cx="8229600" cy="3394472"/>
          </a:xfrm>
          <a:prstGeom prst="rect">
            <a:avLst/>
          </a:prstGeom>
          <a:noFill/>
          <a:ln>
            <a:noFill/>
          </a:ln>
        </p:spPr>
        <p:txBody>
          <a:bodyPr anchorCtr="0" anchor="t" bIns="45700" lIns="91425" spcFirstLastPara="1" rIns="91425" wrap="square" tIns="45700">
            <a:noAutofit/>
          </a:bodyPr>
          <a:lstStyle/>
          <a:p>
            <a:pPr indent="-139700" lvl="0" marL="342900" rtl="0" algn="l">
              <a:spcBef>
                <a:spcPts val="0"/>
              </a:spcBef>
              <a:spcAft>
                <a:spcPts val="1600"/>
              </a:spcAft>
              <a:buClr>
                <a:schemeClr val="lt1"/>
              </a:buClr>
              <a:buSzPts val="3200"/>
              <a:buNone/>
            </a:pPr>
            <a:r>
              <a:t/>
            </a:r>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8" name="Shape 508"/>
        <p:cNvGrpSpPr/>
        <p:nvPr/>
      </p:nvGrpSpPr>
      <p:grpSpPr>
        <a:xfrm>
          <a:off x="0" y="0"/>
          <a:ext cx="0" cy="0"/>
          <a:chOff x="0" y="0"/>
          <a:chExt cx="0" cy="0"/>
        </a:xfrm>
      </p:grpSpPr>
      <p:sp>
        <p:nvSpPr>
          <p:cNvPr id="509" name="Google Shape;509;p73"/>
          <p:cNvSpPr txBox="1"/>
          <p:nvPr>
            <p:ph type="title"/>
          </p:nvPr>
        </p:nvSpPr>
        <p:spPr>
          <a:xfrm>
            <a:off x="457200" y="205979"/>
            <a:ext cx="8229600" cy="857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SzPts val="4400"/>
              <a:buFont typeface="Arial"/>
              <a:buNone/>
            </a:pPr>
            <a:r>
              <a:t/>
            </a:r>
            <a:endParaRPr/>
          </a:p>
        </p:txBody>
      </p:sp>
      <p:sp>
        <p:nvSpPr>
          <p:cNvPr id="510" name="Google Shape;510;p73"/>
          <p:cNvSpPr txBox="1"/>
          <p:nvPr>
            <p:ph idx="1" type="body"/>
          </p:nvPr>
        </p:nvSpPr>
        <p:spPr>
          <a:xfrm>
            <a:off x="457200" y="1200151"/>
            <a:ext cx="8229600" cy="3394472"/>
          </a:xfrm>
          <a:prstGeom prst="rect">
            <a:avLst/>
          </a:prstGeom>
          <a:noFill/>
          <a:ln>
            <a:noFill/>
          </a:ln>
        </p:spPr>
        <p:txBody>
          <a:bodyPr anchorCtr="0" anchor="t" bIns="45700" lIns="91425" spcFirstLastPara="1" rIns="91425" wrap="square" tIns="45700">
            <a:noAutofit/>
          </a:bodyPr>
          <a:lstStyle/>
          <a:p>
            <a:pPr indent="-139700" lvl="0" marL="342900" rtl="0" algn="l">
              <a:spcBef>
                <a:spcPts val="0"/>
              </a:spcBef>
              <a:spcAft>
                <a:spcPts val="1600"/>
              </a:spcAft>
              <a:buClr>
                <a:schemeClr val="lt1"/>
              </a:buClr>
              <a:buSzPts val="3200"/>
              <a:buNone/>
            </a:pPr>
            <a:r>
              <a:t/>
            </a:r>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4" name="Shape 514"/>
        <p:cNvGrpSpPr/>
        <p:nvPr/>
      </p:nvGrpSpPr>
      <p:grpSpPr>
        <a:xfrm>
          <a:off x="0" y="0"/>
          <a:ext cx="0" cy="0"/>
          <a:chOff x="0" y="0"/>
          <a:chExt cx="0" cy="0"/>
        </a:xfrm>
      </p:grpSpPr>
      <p:sp>
        <p:nvSpPr>
          <p:cNvPr id="515" name="Google Shape;515;p74"/>
          <p:cNvSpPr txBox="1"/>
          <p:nvPr>
            <p:ph type="title"/>
          </p:nvPr>
        </p:nvSpPr>
        <p:spPr>
          <a:xfrm>
            <a:off x="457200" y="205979"/>
            <a:ext cx="8229600" cy="857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SzPts val="4400"/>
              <a:buFont typeface="Arial"/>
              <a:buNone/>
            </a:pPr>
            <a:r>
              <a:t/>
            </a:r>
            <a:endParaRPr/>
          </a:p>
        </p:txBody>
      </p:sp>
      <p:sp>
        <p:nvSpPr>
          <p:cNvPr id="516" name="Google Shape;516;p74"/>
          <p:cNvSpPr txBox="1"/>
          <p:nvPr>
            <p:ph idx="1" type="body"/>
          </p:nvPr>
        </p:nvSpPr>
        <p:spPr>
          <a:xfrm>
            <a:off x="457200" y="1200151"/>
            <a:ext cx="8229600" cy="3394472"/>
          </a:xfrm>
          <a:prstGeom prst="rect">
            <a:avLst/>
          </a:prstGeom>
          <a:noFill/>
          <a:ln>
            <a:noFill/>
          </a:ln>
        </p:spPr>
        <p:txBody>
          <a:bodyPr anchorCtr="0" anchor="t" bIns="45700" lIns="91425" spcFirstLastPara="1" rIns="91425" wrap="square" tIns="45700">
            <a:noAutofit/>
          </a:bodyPr>
          <a:lstStyle/>
          <a:p>
            <a:pPr indent="-139700" lvl="0" marL="342900" rtl="0" algn="l">
              <a:spcBef>
                <a:spcPts val="0"/>
              </a:spcBef>
              <a:spcAft>
                <a:spcPts val="1600"/>
              </a:spcAft>
              <a:buClr>
                <a:schemeClr val="lt1"/>
              </a:buClr>
              <a:buSzPts val="3200"/>
              <a:buNone/>
            </a:pPr>
            <a:r>
              <a:t/>
            </a:r>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0" name="Shape 520"/>
        <p:cNvGrpSpPr/>
        <p:nvPr/>
      </p:nvGrpSpPr>
      <p:grpSpPr>
        <a:xfrm>
          <a:off x="0" y="0"/>
          <a:ext cx="0" cy="0"/>
          <a:chOff x="0" y="0"/>
          <a:chExt cx="0" cy="0"/>
        </a:xfrm>
      </p:grpSpPr>
      <p:sp>
        <p:nvSpPr>
          <p:cNvPr id="521" name="Google Shape;521;p75"/>
          <p:cNvSpPr txBox="1"/>
          <p:nvPr>
            <p:ph type="title"/>
          </p:nvPr>
        </p:nvSpPr>
        <p:spPr>
          <a:xfrm>
            <a:off x="457200" y="205979"/>
            <a:ext cx="8229600" cy="857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SzPts val="4400"/>
              <a:buFont typeface="Arial"/>
              <a:buNone/>
            </a:pPr>
            <a:r>
              <a:t/>
            </a:r>
            <a:endParaRPr/>
          </a:p>
        </p:txBody>
      </p:sp>
      <p:sp>
        <p:nvSpPr>
          <p:cNvPr id="522" name="Google Shape;522;p75"/>
          <p:cNvSpPr txBox="1"/>
          <p:nvPr>
            <p:ph idx="1" type="body"/>
          </p:nvPr>
        </p:nvSpPr>
        <p:spPr>
          <a:xfrm>
            <a:off x="457200" y="1200151"/>
            <a:ext cx="8229600" cy="3394472"/>
          </a:xfrm>
          <a:prstGeom prst="rect">
            <a:avLst/>
          </a:prstGeom>
          <a:noFill/>
          <a:ln>
            <a:noFill/>
          </a:ln>
        </p:spPr>
        <p:txBody>
          <a:bodyPr anchorCtr="0" anchor="t" bIns="45700" lIns="91425" spcFirstLastPara="1" rIns="91425" wrap="square" tIns="45700">
            <a:noAutofit/>
          </a:bodyPr>
          <a:lstStyle/>
          <a:p>
            <a:pPr indent="-139700" lvl="0" marL="342900" rtl="0" algn="l">
              <a:spcBef>
                <a:spcPts val="0"/>
              </a:spcBef>
              <a:spcAft>
                <a:spcPts val="1600"/>
              </a:spcAft>
              <a:buClr>
                <a:schemeClr val="lt1"/>
              </a:buClr>
              <a:buSzPts val="3200"/>
              <a:buNone/>
            </a:pPr>
            <a:r>
              <a:t/>
            </a:r>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6" name="Shape 526"/>
        <p:cNvGrpSpPr/>
        <p:nvPr/>
      </p:nvGrpSpPr>
      <p:grpSpPr>
        <a:xfrm>
          <a:off x="0" y="0"/>
          <a:ext cx="0" cy="0"/>
          <a:chOff x="0" y="0"/>
          <a:chExt cx="0" cy="0"/>
        </a:xfrm>
      </p:grpSpPr>
      <p:sp>
        <p:nvSpPr>
          <p:cNvPr id="527" name="Google Shape;527;p76"/>
          <p:cNvSpPr txBox="1"/>
          <p:nvPr>
            <p:ph type="title"/>
          </p:nvPr>
        </p:nvSpPr>
        <p:spPr>
          <a:xfrm>
            <a:off x="457200" y="205979"/>
            <a:ext cx="8229600" cy="857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SzPts val="4400"/>
              <a:buFont typeface="Arial"/>
              <a:buNone/>
            </a:pPr>
            <a:r>
              <a:t/>
            </a:r>
            <a:endParaRPr/>
          </a:p>
        </p:txBody>
      </p:sp>
      <p:sp>
        <p:nvSpPr>
          <p:cNvPr id="528" name="Google Shape;528;p76"/>
          <p:cNvSpPr txBox="1"/>
          <p:nvPr>
            <p:ph idx="1" type="body"/>
          </p:nvPr>
        </p:nvSpPr>
        <p:spPr>
          <a:xfrm>
            <a:off x="457200" y="1200151"/>
            <a:ext cx="8229600" cy="3394472"/>
          </a:xfrm>
          <a:prstGeom prst="rect">
            <a:avLst/>
          </a:prstGeom>
          <a:noFill/>
          <a:ln>
            <a:noFill/>
          </a:ln>
        </p:spPr>
        <p:txBody>
          <a:bodyPr anchorCtr="0" anchor="t" bIns="45700" lIns="91425" spcFirstLastPara="1" rIns="91425" wrap="square" tIns="45700">
            <a:noAutofit/>
          </a:bodyPr>
          <a:lstStyle/>
          <a:p>
            <a:pPr indent="-139700" lvl="0" marL="342900" rtl="0" algn="l">
              <a:spcBef>
                <a:spcPts val="0"/>
              </a:spcBef>
              <a:spcAft>
                <a:spcPts val="1600"/>
              </a:spcAft>
              <a:buClr>
                <a:schemeClr val="lt1"/>
              </a:buClr>
              <a:buSzPts val="3200"/>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