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7"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Lst>
  <p:sldSz cy="5143500" cx="9144000"/>
  <p:notesSz cx="6858000" cy="9144000"/>
  <p:embeddedFontLst>
    <p:embeddedFont>
      <p:font typeface="Amatic SC"/>
      <p:regular r:id="rId22"/>
      <p:bold r:id="rId23"/>
    </p:embeddedFont>
    <p:embeddedFont>
      <p:font typeface="Source Code Pro"/>
      <p:regular r:id="rId24"/>
      <p:bold r:id="rId25"/>
      <p:italic r:id="rId26"/>
      <p:boldItalic r:id="rId27"/>
    </p:embeddedFont>
    <p:embeddedFont>
      <p:font typeface="Love Ya Like A Sister"/>
      <p:regular r:id="rId28"/>
    </p:embeddedFont>
    <p:embeddedFont>
      <p:font typeface="Ruslan Display"/>
      <p:regular r:id="rId2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font" Target="fonts/AmaticSC-regular.fntdata"/><Relationship Id="rId21" Type="http://schemas.openxmlformats.org/officeDocument/2006/relationships/slide" Target="slides/slide16.xml"/><Relationship Id="rId24" Type="http://schemas.openxmlformats.org/officeDocument/2006/relationships/font" Target="fonts/SourceCodePro-regular.fntdata"/><Relationship Id="rId23" Type="http://schemas.openxmlformats.org/officeDocument/2006/relationships/font" Target="fonts/AmaticSC-bold.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SourceCodePro-italic.fntdata"/><Relationship Id="rId25" Type="http://schemas.openxmlformats.org/officeDocument/2006/relationships/font" Target="fonts/SourceCodePro-bold.fntdata"/><Relationship Id="rId28" Type="http://schemas.openxmlformats.org/officeDocument/2006/relationships/font" Target="fonts/LoveYaLikeASister-regular.fntdata"/><Relationship Id="rId27" Type="http://schemas.openxmlformats.org/officeDocument/2006/relationships/font" Target="fonts/SourceCodePro-boldItalic.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RuslanDisplay-regular.fntdata"/><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 name="Shape 47"/>
        <p:cNvGrpSpPr/>
        <p:nvPr/>
      </p:nvGrpSpPr>
      <p:grpSpPr>
        <a:xfrm>
          <a:off x="0" y="0"/>
          <a:ext cx="0" cy="0"/>
          <a:chOff x="0" y="0"/>
          <a:chExt cx="0" cy="0"/>
        </a:xfrm>
      </p:grpSpPr>
      <p:sp>
        <p:nvSpPr>
          <p:cNvPr id="48" name="Google Shape;48;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9" name="Google Shape;49;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 name="Shape 54"/>
        <p:cNvGrpSpPr/>
        <p:nvPr/>
      </p:nvGrpSpPr>
      <p:grpSpPr>
        <a:xfrm>
          <a:off x="0" y="0"/>
          <a:ext cx="0" cy="0"/>
          <a:chOff x="0" y="0"/>
          <a:chExt cx="0" cy="0"/>
        </a:xfrm>
      </p:grpSpPr>
      <p:sp>
        <p:nvSpPr>
          <p:cNvPr id="55" name="Google Shape;55;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6" name="Google Shape;56;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1" name="Google Shape;71;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0" name="Google Shape;80;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7" name="Google Shape;87;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4" name="Google Shape;94;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1" name="Google Shape;101;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3" name="Google Shape;113;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1" name="Google Shape;121;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8" name="Google Shape;128;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7" name="Google Shape;137;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6" name="Google Shape;146;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3" name="Google Shape;153;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1" name="Google Shape;161;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8" name="Google Shape;168;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7" name="Google Shape;177;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9" name="Shape 9"/>
        <p:cNvGrpSpPr/>
        <p:nvPr/>
      </p:nvGrpSpPr>
      <p:grpSpPr>
        <a:xfrm>
          <a:off x="0" y="0"/>
          <a:ext cx="0" cy="0"/>
          <a:chOff x="0" y="0"/>
          <a:chExt cx="0" cy="0"/>
        </a:xfrm>
      </p:grpSpPr>
      <p:sp>
        <p:nvSpPr>
          <p:cNvPr id="10" name="Google Shape;10;p2"/>
          <p:cNvSpPr/>
          <p:nvPr/>
        </p:nvSpPr>
        <p:spPr>
          <a:xfrm>
            <a:off x="0" y="0"/>
            <a:ext cx="9144000" cy="34290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 name="Google Shape;11;p2"/>
          <p:cNvSpPr txBox="1"/>
          <p:nvPr>
            <p:ph type="ctrTitle"/>
          </p:nvPr>
        </p:nvSpPr>
        <p:spPr>
          <a:xfrm>
            <a:off x="311700" y="392150"/>
            <a:ext cx="8520600" cy="26904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8000"/>
              <a:buNone/>
              <a:defRPr sz="8000"/>
            </a:lvl1pPr>
            <a:lvl2pPr lvl="1" algn="ctr">
              <a:lnSpc>
                <a:spcPct val="100000"/>
              </a:lnSpc>
              <a:spcBef>
                <a:spcPts val="0"/>
              </a:spcBef>
              <a:spcAft>
                <a:spcPts val="0"/>
              </a:spcAft>
              <a:buSzPts val="8000"/>
              <a:buNone/>
              <a:defRPr sz="8000"/>
            </a:lvl2pPr>
            <a:lvl3pPr lvl="2" algn="ctr">
              <a:lnSpc>
                <a:spcPct val="100000"/>
              </a:lnSpc>
              <a:spcBef>
                <a:spcPts val="0"/>
              </a:spcBef>
              <a:spcAft>
                <a:spcPts val="0"/>
              </a:spcAft>
              <a:buSzPts val="8000"/>
              <a:buNone/>
              <a:defRPr sz="8000"/>
            </a:lvl3pPr>
            <a:lvl4pPr lvl="3" algn="ctr">
              <a:lnSpc>
                <a:spcPct val="100000"/>
              </a:lnSpc>
              <a:spcBef>
                <a:spcPts val="0"/>
              </a:spcBef>
              <a:spcAft>
                <a:spcPts val="0"/>
              </a:spcAft>
              <a:buSzPts val="8000"/>
              <a:buNone/>
              <a:defRPr sz="8000"/>
            </a:lvl4pPr>
            <a:lvl5pPr lvl="4" algn="ctr">
              <a:lnSpc>
                <a:spcPct val="100000"/>
              </a:lnSpc>
              <a:spcBef>
                <a:spcPts val="0"/>
              </a:spcBef>
              <a:spcAft>
                <a:spcPts val="0"/>
              </a:spcAft>
              <a:buSzPts val="8000"/>
              <a:buNone/>
              <a:defRPr sz="8000"/>
            </a:lvl5pPr>
            <a:lvl6pPr lvl="5" algn="ctr">
              <a:lnSpc>
                <a:spcPct val="100000"/>
              </a:lnSpc>
              <a:spcBef>
                <a:spcPts val="0"/>
              </a:spcBef>
              <a:spcAft>
                <a:spcPts val="0"/>
              </a:spcAft>
              <a:buSzPts val="8000"/>
              <a:buNone/>
              <a:defRPr sz="8000"/>
            </a:lvl6pPr>
            <a:lvl7pPr lvl="6" algn="ctr">
              <a:lnSpc>
                <a:spcPct val="100000"/>
              </a:lnSpc>
              <a:spcBef>
                <a:spcPts val="0"/>
              </a:spcBef>
              <a:spcAft>
                <a:spcPts val="0"/>
              </a:spcAft>
              <a:buSzPts val="8000"/>
              <a:buNone/>
              <a:defRPr sz="8000"/>
            </a:lvl7pPr>
            <a:lvl8pPr lvl="7" algn="ctr">
              <a:lnSpc>
                <a:spcPct val="100000"/>
              </a:lnSpc>
              <a:spcBef>
                <a:spcPts val="0"/>
              </a:spcBef>
              <a:spcAft>
                <a:spcPts val="0"/>
              </a:spcAft>
              <a:buSzPts val="8000"/>
              <a:buNone/>
              <a:defRPr sz="8000"/>
            </a:lvl8pPr>
            <a:lvl9pPr lvl="8" algn="ctr">
              <a:lnSpc>
                <a:spcPct val="100000"/>
              </a:lnSpc>
              <a:spcBef>
                <a:spcPts val="0"/>
              </a:spcBef>
              <a:spcAft>
                <a:spcPts val="0"/>
              </a:spcAft>
              <a:buSzPts val="8000"/>
              <a:buNone/>
              <a:defRPr sz="8000"/>
            </a:lvl9pPr>
          </a:lstStyle>
          <a:p/>
        </p:txBody>
      </p:sp>
      <p:sp>
        <p:nvSpPr>
          <p:cNvPr id="12" name="Google Shape;12;p2"/>
          <p:cNvSpPr txBox="1"/>
          <p:nvPr>
            <p:ph idx="1" type="subTitle"/>
          </p:nvPr>
        </p:nvSpPr>
        <p:spPr>
          <a:xfrm>
            <a:off x="311700" y="3890400"/>
            <a:ext cx="8520600" cy="7062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accent1"/>
              </a:buClr>
              <a:buSzPts val="2100"/>
              <a:buNone/>
              <a:defRPr b="1" sz="2100">
                <a:solidFill>
                  <a:schemeClr val="accent1"/>
                </a:solidFill>
              </a:defRPr>
            </a:lvl1pPr>
            <a:lvl2pPr lvl="1" algn="ctr">
              <a:lnSpc>
                <a:spcPct val="100000"/>
              </a:lnSpc>
              <a:spcBef>
                <a:spcPts val="0"/>
              </a:spcBef>
              <a:spcAft>
                <a:spcPts val="0"/>
              </a:spcAft>
              <a:buClr>
                <a:schemeClr val="accent1"/>
              </a:buClr>
              <a:buSzPts val="2100"/>
              <a:buNone/>
              <a:defRPr b="1" sz="2100">
                <a:solidFill>
                  <a:schemeClr val="accent1"/>
                </a:solidFill>
              </a:defRPr>
            </a:lvl2pPr>
            <a:lvl3pPr lvl="2" algn="ctr">
              <a:lnSpc>
                <a:spcPct val="100000"/>
              </a:lnSpc>
              <a:spcBef>
                <a:spcPts val="0"/>
              </a:spcBef>
              <a:spcAft>
                <a:spcPts val="0"/>
              </a:spcAft>
              <a:buClr>
                <a:schemeClr val="accent1"/>
              </a:buClr>
              <a:buSzPts val="2100"/>
              <a:buNone/>
              <a:defRPr b="1" sz="2100">
                <a:solidFill>
                  <a:schemeClr val="accent1"/>
                </a:solidFill>
              </a:defRPr>
            </a:lvl3pPr>
            <a:lvl4pPr lvl="3" algn="ctr">
              <a:lnSpc>
                <a:spcPct val="100000"/>
              </a:lnSpc>
              <a:spcBef>
                <a:spcPts val="0"/>
              </a:spcBef>
              <a:spcAft>
                <a:spcPts val="0"/>
              </a:spcAft>
              <a:buClr>
                <a:schemeClr val="accent1"/>
              </a:buClr>
              <a:buSzPts val="2100"/>
              <a:buNone/>
              <a:defRPr b="1" sz="2100">
                <a:solidFill>
                  <a:schemeClr val="accent1"/>
                </a:solidFill>
              </a:defRPr>
            </a:lvl4pPr>
            <a:lvl5pPr lvl="4" algn="ctr">
              <a:lnSpc>
                <a:spcPct val="100000"/>
              </a:lnSpc>
              <a:spcBef>
                <a:spcPts val="0"/>
              </a:spcBef>
              <a:spcAft>
                <a:spcPts val="0"/>
              </a:spcAft>
              <a:buClr>
                <a:schemeClr val="accent1"/>
              </a:buClr>
              <a:buSzPts val="2100"/>
              <a:buNone/>
              <a:defRPr b="1" sz="2100">
                <a:solidFill>
                  <a:schemeClr val="accent1"/>
                </a:solidFill>
              </a:defRPr>
            </a:lvl5pPr>
            <a:lvl6pPr lvl="5" algn="ctr">
              <a:lnSpc>
                <a:spcPct val="100000"/>
              </a:lnSpc>
              <a:spcBef>
                <a:spcPts val="0"/>
              </a:spcBef>
              <a:spcAft>
                <a:spcPts val="0"/>
              </a:spcAft>
              <a:buClr>
                <a:schemeClr val="accent1"/>
              </a:buClr>
              <a:buSzPts val="2100"/>
              <a:buNone/>
              <a:defRPr b="1" sz="2100">
                <a:solidFill>
                  <a:schemeClr val="accent1"/>
                </a:solidFill>
              </a:defRPr>
            </a:lvl6pPr>
            <a:lvl7pPr lvl="6" algn="ctr">
              <a:lnSpc>
                <a:spcPct val="100000"/>
              </a:lnSpc>
              <a:spcBef>
                <a:spcPts val="0"/>
              </a:spcBef>
              <a:spcAft>
                <a:spcPts val="0"/>
              </a:spcAft>
              <a:buClr>
                <a:schemeClr val="accent1"/>
              </a:buClr>
              <a:buSzPts val="2100"/>
              <a:buNone/>
              <a:defRPr b="1" sz="2100">
                <a:solidFill>
                  <a:schemeClr val="accent1"/>
                </a:solidFill>
              </a:defRPr>
            </a:lvl7pPr>
            <a:lvl8pPr lvl="7" algn="ctr">
              <a:lnSpc>
                <a:spcPct val="100000"/>
              </a:lnSpc>
              <a:spcBef>
                <a:spcPts val="0"/>
              </a:spcBef>
              <a:spcAft>
                <a:spcPts val="0"/>
              </a:spcAft>
              <a:buClr>
                <a:schemeClr val="accent1"/>
              </a:buClr>
              <a:buSzPts val="2100"/>
              <a:buNone/>
              <a:defRPr b="1" sz="2100">
                <a:solidFill>
                  <a:schemeClr val="accent1"/>
                </a:solidFill>
              </a:defRPr>
            </a:lvl8pPr>
            <a:lvl9pPr lvl="8" algn="ctr">
              <a:lnSpc>
                <a:spcPct val="100000"/>
              </a:lnSpc>
              <a:spcBef>
                <a:spcPts val="0"/>
              </a:spcBef>
              <a:spcAft>
                <a:spcPts val="0"/>
              </a:spcAft>
              <a:buClr>
                <a:schemeClr val="accent1"/>
              </a:buClr>
              <a:buSzPts val="2100"/>
              <a:buNone/>
              <a:defRPr b="1" sz="2100">
                <a:solidFill>
                  <a:schemeClr val="accent1"/>
                </a:solidFill>
              </a:defRPr>
            </a:lvl9pPr>
          </a:lstStyle>
          <a:p/>
        </p:txBody>
      </p:sp>
      <p:sp>
        <p:nvSpPr>
          <p:cNvPr id="13" name="Google Shape;13;p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4" name="Shape 14"/>
        <p:cNvGrpSpPr/>
        <p:nvPr/>
      </p:nvGrpSpPr>
      <p:grpSpPr>
        <a:xfrm>
          <a:off x="0" y="0"/>
          <a:ext cx="0" cy="0"/>
          <a:chOff x="0" y="0"/>
          <a:chExt cx="0" cy="0"/>
        </a:xfrm>
      </p:grpSpPr>
      <p:sp>
        <p:nvSpPr>
          <p:cNvPr id="15" name="Google Shape;15;p3"/>
          <p:cNvSpPr txBox="1"/>
          <p:nvPr>
            <p:ph type="title"/>
          </p:nvPr>
        </p:nvSpPr>
        <p:spPr>
          <a:xfrm>
            <a:off x="311700" y="292850"/>
            <a:ext cx="8520600" cy="8010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4200"/>
              <a:buNone/>
              <a:defRPr/>
            </a:lvl1pPr>
            <a:lvl2pPr lvl="1" algn="l">
              <a:lnSpc>
                <a:spcPct val="100000"/>
              </a:lnSpc>
              <a:spcBef>
                <a:spcPts val="0"/>
              </a:spcBef>
              <a:spcAft>
                <a:spcPts val="0"/>
              </a:spcAft>
              <a:buSzPts val="4200"/>
              <a:buNone/>
              <a:defRPr/>
            </a:lvl2pPr>
            <a:lvl3pPr lvl="2" algn="l">
              <a:lnSpc>
                <a:spcPct val="100000"/>
              </a:lnSpc>
              <a:spcBef>
                <a:spcPts val="0"/>
              </a:spcBef>
              <a:spcAft>
                <a:spcPts val="0"/>
              </a:spcAft>
              <a:buSzPts val="4200"/>
              <a:buNone/>
              <a:defRPr/>
            </a:lvl3pPr>
            <a:lvl4pPr lvl="3" algn="l">
              <a:lnSpc>
                <a:spcPct val="100000"/>
              </a:lnSpc>
              <a:spcBef>
                <a:spcPts val="0"/>
              </a:spcBef>
              <a:spcAft>
                <a:spcPts val="0"/>
              </a:spcAft>
              <a:buSzPts val="4200"/>
              <a:buNone/>
              <a:defRPr/>
            </a:lvl4pPr>
            <a:lvl5pPr lvl="4" algn="l">
              <a:lnSpc>
                <a:spcPct val="100000"/>
              </a:lnSpc>
              <a:spcBef>
                <a:spcPts val="0"/>
              </a:spcBef>
              <a:spcAft>
                <a:spcPts val="0"/>
              </a:spcAft>
              <a:buSzPts val="4200"/>
              <a:buNone/>
              <a:defRPr/>
            </a:lvl5pPr>
            <a:lvl6pPr lvl="5" algn="l">
              <a:lnSpc>
                <a:spcPct val="100000"/>
              </a:lnSpc>
              <a:spcBef>
                <a:spcPts val="0"/>
              </a:spcBef>
              <a:spcAft>
                <a:spcPts val="0"/>
              </a:spcAft>
              <a:buSzPts val="4200"/>
              <a:buNone/>
              <a:defRPr/>
            </a:lvl6pPr>
            <a:lvl7pPr lvl="6" algn="l">
              <a:lnSpc>
                <a:spcPct val="100000"/>
              </a:lnSpc>
              <a:spcBef>
                <a:spcPts val="0"/>
              </a:spcBef>
              <a:spcAft>
                <a:spcPts val="0"/>
              </a:spcAft>
              <a:buSzPts val="4200"/>
              <a:buNone/>
              <a:defRPr/>
            </a:lvl7pPr>
            <a:lvl8pPr lvl="7" algn="l">
              <a:lnSpc>
                <a:spcPct val="100000"/>
              </a:lnSpc>
              <a:spcBef>
                <a:spcPts val="0"/>
              </a:spcBef>
              <a:spcAft>
                <a:spcPts val="0"/>
              </a:spcAft>
              <a:buSzPts val="4200"/>
              <a:buNone/>
              <a:defRPr/>
            </a:lvl8pPr>
            <a:lvl9pPr lvl="8" algn="l">
              <a:lnSpc>
                <a:spcPct val="100000"/>
              </a:lnSpc>
              <a:spcBef>
                <a:spcPts val="0"/>
              </a:spcBef>
              <a:spcAft>
                <a:spcPts val="0"/>
              </a:spcAft>
              <a:buSzPts val="4200"/>
              <a:buNone/>
              <a:defRPr/>
            </a:lvl9pPr>
          </a:lstStyle>
          <a:p/>
        </p:txBody>
      </p:sp>
      <p:sp>
        <p:nvSpPr>
          <p:cNvPr id="16" name="Google Shape;16;p3"/>
          <p:cNvSpPr txBox="1"/>
          <p:nvPr>
            <p:ph idx="1" type="body"/>
          </p:nvPr>
        </p:nvSpPr>
        <p:spPr>
          <a:xfrm>
            <a:off x="311700" y="1228675"/>
            <a:ext cx="8520600" cy="3340200"/>
          </a:xfrm>
          <a:prstGeom prst="rect">
            <a:avLst/>
          </a:prstGeom>
          <a:noFill/>
          <a:ln>
            <a:noFill/>
          </a:ln>
        </p:spPr>
        <p:txBody>
          <a:bodyPr anchorCtr="0" anchor="t"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160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17" name="Google Shape;17;p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8" name="Shape 18"/>
        <p:cNvGrpSpPr/>
        <p:nvPr/>
      </p:nvGrpSpPr>
      <p:grpSpPr>
        <a:xfrm>
          <a:off x="0" y="0"/>
          <a:ext cx="0" cy="0"/>
          <a:chOff x="0" y="0"/>
          <a:chExt cx="0" cy="0"/>
        </a:xfrm>
      </p:grpSpPr>
      <p:sp>
        <p:nvSpPr>
          <p:cNvPr id="19" name="Google Shape;19;p4"/>
          <p:cNvSpPr txBox="1"/>
          <p:nvPr>
            <p:ph type="title"/>
          </p:nvPr>
        </p:nvSpPr>
        <p:spPr>
          <a:xfrm>
            <a:off x="304800" y="309350"/>
            <a:ext cx="8537700" cy="7482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4000"/>
              <a:buNone/>
              <a:defRPr sz="4000"/>
            </a:lvl1pPr>
            <a:lvl2pPr lvl="1" algn="l">
              <a:lnSpc>
                <a:spcPct val="100000"/>
              </a:lnSpc>
              <a:spcBef>
                <a:spcPts val="0"/>
              </a:spcBef>
              <a:spcAft>
                <a:spcPts val="0"/>
              </a:spcAft>
              <a:buSzPts val="4000"/>
              <a:buNone/>
              <a:defRPr sz="4000"/>
            </a:lvl2pPr>
            <a:lvl3pPr lvl="2" algn="l">
              <a:lnSpc>
                <a:spcPct val="100000"/>
              </a:lnSpc>
              <a:spcBef>
                <a:spcPts val="0"/>
              </a:spcBef>
              <a:spcAft>
                <a:spcPts val="0"/>
              </a:spcAft>
              <a:buSzPts val="4000"/>
              <a:buNone/>
              <a:defRPr sz="4000"/>
            </a:lvl3pPr>
            <a:lvl4pPr lvl="3" algn="l">
              <a:lnSpc>
                <a:spcPct val="100000"/>
              </a:lnSpc>
              <a:spcBef>
                <a:spcPts val="0"/>
              </a:spcBef>
              <a:spcAft>
                <a:spcPts val="0"/>
              </a:spcAft>
              <a:buSzPts val="4000"/>
              <a:buNone/>
              <a:defRPr sz="4000"/>
            </a:lvl4pPr>
            <a:lvl5pPr lvl="4" algn="l">
              <a:lnSpc>
                <a:spcPct val="100000"/>
              </a:lnSpc>
              <a:spcBef>
                <a:spcPts val="0"/>
              </a:spcBef>
              <a:spcAft>
                <a:spcPts val="0"/>
              </a:spcAft>
              <a:buSzPts val="4000"/>
              <a:buNone/>
              <a:defRPr sz="4000"/>
            </a:lvl5pPr>
            <a:lvl6pPr lvl="5" algn="l">
              <a:lnSpc>
                <a:spcPct val="100000"/>
              </a:lnSpc>
              <a:spcBef>
                <a:spcPts val="0"/>
              </a:spcBef>
              <a:spcAft>
                <a:spcPts val="0"/>
              </a:spcAft>
              <a:buSzPts val="4000"/>
              <a:buNone/>
              <a:defRPr sz="4000"/>
            </a:lvl6pPr>
            <a:lvl7pPr lvl="6" algn="l">
              <a:lnSpc>
                <a:spcPct val="100000"/>
              </a:lnSpc>
              <a:spcBef>
                <a:spcPts val="0"/>
              </a:spcBef>
              <a:spcAft>
                <a:spcPts val="0"/>
              </a:spcAft>
              <a:buSzPts val="4000"/>
              <a:buNone/>
              <a:defRPr sz="4000"/>
            </a:lvl7pPr>
            <a:lvl8pPr lvl="7" algn="l">
              <a:lnSpc>
                <a:spcPct val="100000"/>
              </a:lnSpc>
              <a:spcBef>
                <a:spcPts val="0"/>
              </a:spcBef>
              <a:spcAft>
                <a:spcPts val="0"/>
              </a:spcAft>
              <a:buSzPts val="4000"/>
              <a:buNone/>
              <a:defRPr sz="4000"/>
            </a:lvl8pPr>
            <a:lvl9pPr lvl="8" algn="l">
              <a:lnSpc>
                <a:spcPct val="100000"/>
              </a:lnSpc>
              <a:spcBef>
                <a:spcPts val="0"/>
              </a:spcBef>
              <a:spcAft>
                <a:spcPts val="0"/>
              </a:spcAft>
              <a:buSzPts val="4000"/>
              <a:buNone/>
              <a:defRPr sz="4000"/>
            </a:lvl9pPr>
          </a:lstStyle>
          <a:p/>
        </p:txBody>
      </p:sp>
      <p:sp>
        <p:nvSpPr>
          <p:cNvPr id="20" name="Google Shape;20;p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1" name="Shape 21"/>
        <p:cNvGrpSpPr/>
        <p:nvPr/>
      </p:nvGrpSpPr>
      <p:grpSpPr>
        <a:xfrm>
          <a:off x="0" y="0"/>
          <a:ext cx="0" cy="0"/>
          <a:chOff x="0" y="0"/>
          <a:chExt cx="0" cy="0"/>
        </a:xfrm>
      </p:grpSpPr>
      <p:sp>
        <p:nvSpPr>
          <p:cNvPr id="22" name="Google Shape;22;p5"/>
          <p:cNvSpPr txBox="1"/>
          <p:nvPr>
            <p:ph type="title"/>
          </p:nvPr>
        </p:nvSpPr>
        <p:spPr>
          <a:xfrm>
            <a:off x="311700" y="292850"/>
            <a:ext cx="8520600" cy="8010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4200"/>
              <a:buNone/>
              <a:defRPr/>
            </a:lvl1pPr>
            <a:lvl2pPr lvl="1" algn="l">
              <a:lnSpc>
                <a:spcPct val="100000"/>
              </a:lnSpc>
              <a:spcBef>
                <a:spcPts val="0"/>
              </a:spcBef>
              <a:spcAft>
                <a:spcPts val="0"/>
              </a:spcAft>
              <a:buSzPts val="4200"/>
              <a:buNone/>
              <a:defRPr/>
            </a:lvl2pPr>
            <a:lvl3pPr lvl="2" algn="l">
              <a:lnSpc>
                <a:spcPct val="100000"/>
              </a:lnSpc>
              <a:spcBef>
                <a:spcPts val="0"/>
              </a:spcBef>
              <a:spcAft>
                <a:spcPts val="0"/>
              </a:spcAft>
              <a:buSzPts val="4200"/>
              <a:buNone/>
              <a:defRPr/>
            </a:lvl3pPr>
            <a:lvl4pPr lvl="3" algn="l">
              <a:lnSpc>
                <a:spcPct val="100000"/>
              </a:lnSpc>
              <a:spcBef>
                <a:spcPts val="0"/>
              </a:spcBef>
              <a:spcAft>
                <a:spcPts val="0"/>
              </a:spcAft>
              <a:buSzPts val="4200"/>
              <a:buNone/>
              <a:defRPr/>
            </a:lvl4pPr>
            <a:lvl5pPr lvl="4" algn="l">
              <a:lnSpc>
                <a:spcPct val="100000"/>
              </a:lnSpc>
              <a:spcBef>
                <a:spcPts val="0"/>
              </a:spcBef>
              <a:spcAft>
                <a:spcPts val="0"/>
              </a:spcAft>
              <a:buSzPts val="4200"/>
              <a:buNone/>
              <a:defRPr/>
            </a:lvl5pPr>
            <a:lvl6pPr lvl="5" algn="l">
              <a:lnSpc>
                <a:spcPct val="100000"/>
              </a:lnSpc>
              <a:spcBef>
                <a:spcPts val="0"/>
              </a:spcBef>
              <a:spcAft>
                <a:spcPts val="0"/>
              </a:spcAft>
              <a:buSzPts val="4200"/>
              <a:buNone/>
              <a:defRPr/>
            </a:lvl6pPr>
            <a:lvl7pPr lvl="6" algn="l">
              <a:lnSpc>
                <a:spcPct val="100000"/>
              </a:lnSpc>
              <a:spcBef>
                <a:spcPts val="0"/>
              </a:spcBef>
              <a:spcAft>
                <a:spcPts val="0"/>
              </a:spcAft>
              <a:buSzPts val="4200"/>
              <a:buNone/>
              <a:defRPr/>
            </a:lvl7pPr>
            <a:lvl8pPr lvl="7" algn="l">
              <a:lnSpc>
                <a:spcPct val="100000"/>
              </a:lnSpc>
              <a:spcBef>
                <a:spcPts val="0"/>
              </a:spcBef>
              <a:spcAft>
                <a:spcPts val="0"/>
              </a:spcAft>
              <a:buSzPts val="4200"/>
              <a:buNone/>
              <a:defRPr/>
            </a:lvl8pPr>
            <a:lvl9pPr lvl="8" algn="l">
              <a:lnSpc>
                <a:spcPct val="100000"/>
              </a:lnSpc>
              <a:spcBef>
                <a:spcPts val="0"/>
              </a:spcBef>
              <a:spcAft>
                <a:spcPts val="0"/>
              </a:spcAft>
              <a:buSzPts val="4200"/>
              <a:buNone/>
              <a:defRPr/>
            </a:lvl9pPr>
          </a:lstStyle>
          <a:p/>
        </p:txBody>
      </p:sp>
      <p:sp>
        <p:nvSpPr>
          <p:cNvPr id="23" name="Google Shape;23;p5"/>
          <p:cNvSpPr txBox="1"/>
          <p:nvPr>
            <p:ph idx="1" type="body"/>
          </p:nvPr>
        </p:nvSpPr>
        <p:spPr>
          <a:xfrm>
            <a:off x="311700" y="1228675"/>
            <a:ext cx="3999900" cy="33402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24" name="Google Shape;24;p5"/>
          <p:cNvSpPr txBox="1"/>
          <p:nvPr>
            <p:ph idx="2" type="body"/>
          </p:nvPr>
        </p:nvSpPr>
        <p:spPr>
          <a:xfrm>
            <a:off x="4832400" y="1228675"/>
            <a:ext cx="3999900" cy="33402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25" name="Google Shape;25;p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6" name="Shape 26"/>
        <p:cNvGrpSpPr/>
        <p:nvPr/>
      </p:nvGrpSpPr>
      <p:grpSpPr>
        <a:xfrm>
          <a:off x="0" y="0"/>
          <a:ext cx="0" cy="0"/>
          <a:chOff x="0" y="0"/>
          <a:chExt cx="0" cy="0"/>
        </a:xfrm>
      </p:grpSpPr>
      <p:sp>
        <p:nvSpPr>
          <p:cNvPr id="27" name="Google Shape;27;p6"/>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000"/>
              <a:buNone/>
              <a:defRPr sz="3000">
                <a:highlight>
                  <a:schemeClr val="dk1"/>
                </a:highlight>
              </a:defRPr>
            </a:lvl1pPr>
            <a:lvl2pPr lvl="1" algn="l">
              <a:lnSpc>
                <a:spcPct val="100000"/>
              </a:lnSpc>
              <a:spcBef>
                <a:spcPts val="0"/>
              </a:spcBef>
              <a:spcAft>
                <a:spcPts val="0"/>
              </a:spcAft>
              <a:buSzPts val="3000"/>
              <a:buNone/>
              <a:defRPr sz="3000">
                <a:highlight>
                  <a:schemeClr val="dk1"/>
                </a:highlight>
              </a:defRPr>
            </a:lvl2pPr>
            <a:lvl3pPr lvl="2" algn="l">
              <a:lnSpc>
                <a:spcPct val="100000"/>
              </a:lnSpc>
              <a:spcBef>
                <a:spcPts val="0"/>
              </a:spcBef>
              <a:spcAft>
                <a:spcPts val="0"/>
              </a:spcAft>
              <a:buSzPts val="3000"/>
              <a:buNone/>
              <a:defRPr sz="3000">
                <a:highlight>
                  <a:schemeClr val="dk1"/>
                </a:highlight>
              </a:defRPr>
            </a:lvl3pPr>
            <a:lvl4pPr lvl="3" algn="l">
              <a:lnSpc>
                <a:spcPct val="100000"/>
              </a:lnSpc>
              <a:spcBef>
                <a:spcPts val="0"/>
              </a:spcBef>
              <a:spcAft>
                <a:spcPts val="0"/>
              </a:spcAft>
              <a:buSzPts val="3000"/>
              <a:buNone/>
              <a:defRPr sz="3000">
                <a:highlight>
                  <a:schemeClr val="dk1"/>
                </a:highlight>
              </a:defRPr>
            </a:lvl4pPr>
            <a:lvl5pPr lvl="4" algn="l">
              <a:lnSpc>
                <a:spcPct val="100000"/>
              </a:lnSpc>
              <a:spcBef>
                <a:spcPts val="0"/>
              </a:spcBef>
              <a:spcAft>
                <a:spcPts val="0"/>
              </a:spcAft>
              <a:buSzPts val="3000"/>
              <a:buNone/>
              <a:defRPr sz="3000">
                <a:highlight>
                  <a:schemeClr val="dk1"/>
                </a:highlight>
              </a:defRPr>
            </a:lvl5pPr>
            <a:lvl6pPr lvl="5" algn="l">
              <a:lnSpc>
                <a:spcPct val="100000"/>
              </a:lnSpc>
              <a:spcBef>
                <a:spcPts val="0"/>
              </a:spcBef>
              <a:spcAft>
                <a:spcPts val="0"/>
              </a:spcAft>
              <a:buSzPts val="3000"/>
              <a:buNone/>
              <a:defRPr sz="3000">
                <a:highlight>
                  <a:schemeClr val="dk1"/>
                </a:highlight>
              </a:defRPr>
            </a:lvl6pPr>
            <a:lvl7pPr lvl="6" algn="l">
              <a:lnSpc>
                <a:spcPct val="100000"/>
              </a:lnSpc>
              <a:spcBef>
                <a:spcPts val="0"/>
              </a:spcBef>
              <a:spcAft>
                <a:spcPts val="0"/>
              </a:spcAft>
              <a:buSzPts val="3000"/>
              <a:buNone/>
              <a:defRPr sz="3000">
                <a:highlight>
                  <a:schemeClr val="dk1"/>
                </a:highlight>
              </a:defRPr>
            </a:lvl7pPr>
            <a:lvl8pPr lvl="7" algn="l">
              <a:lnSpc>
                <a:spcPct val="100000"/>
              </a:lnSpc>
              <a:spcBef>
                <a:spcPts val="0"/>
              </a:spcBef>
              <a:spcAft>
                <a:spcPts val="0"/>
              </a:spcAft>
              <a:buSzPts val="3000"/>
              <a:buNone/>
              <a:defRPr sz="3000">
                <a:highlight>
                  <a:schemeClr val="dk1"/>
                </a:highlight>
              </a:defRPr>
            </a:lvl8pPr>
            <a:lvl9pPr lvl="8" algn="l">
              <a:lnSpc>
                <a:spcPct val="100000"/>
              </a:lnSpc>
              <a:spcBef>
                <a:spcPts val="0"/>
              </a:spcBef>
              <a:spcAft>
                <a:spcPts val="0"/>
              </a:spcAft>
              <a:buSzPts val="3000"/>
              <a:buNone/>
              <a:defRPr sz="3000">
                <a:highlight>
                  <a:schemeClr val="dk1"/>
                </a:highlight>
              </a:defRPr>
            </a:lvl9pPr>
          </a:lstStyle>
          <a:p/>
        </p:txBody>
      </p:sp>
      <p:sp>
        <p:nvSpPr>
          <p:cNvPr id="28" name="Google Shape;28;p6"/>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29" name="Google Shape;29;p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4"/>
        </a:solidFill>
      </p:bgPr>
    </p:bg>
    <p:spTree>
      <p:nvGrpSpPr>
        <p:cNvPr id="30" name="Shape 30"/>
        <p:cNvGrpSpPr/>
        <p:nvPr/>
      </p:nvGrpSpPr>
      <p:grpSpPr>
        <a:xfrm>
          <a:off x="0" y="0"/>
          <a:ext cx="0" cy="0"/>
          <a:chOff x="0" y="0"/>
          <a:chExt cx="0" cy="0"/>
        </a:xfrm>
      </p:grpSpPr>
      <p:sp>
        <p:nvSpPr>
          <p:cNvPr id="31" name="Google Shape;31;p7"/>
          <p:cNvSpPr txBox="1"/>
          <p:nvPr>
            <p:ph type="title"/>
          </p:nvPr>
        </p:nvSpPr>
        <p:spPr>
          <a:xfrm>
            <a:off x="490250" y="526350"/>
            <a:ext cx="5618700" cy="40908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lt1"/>
              </a:buClr>
              <a:buSzPts val="6000"/>
              <a:buNone/>
              <a:defRPr sz="6000">
                <a:solidFill>
                  <a:schemeClr val="lt1"/>
                </a:solidFill>
              </a:defRPr>
            </a:lvl1pPr>
            <a:lvl2pPr lvl="1" algn="l">
              <a:lnSpc>
                <a:spcPct val="100000"/>
              </a:lnSpc>
              <a:spcBef>
                <a:spcPts val="0"/>
              </a:spcBef>
              <a:spcAft>
                <a:spcPts val="0"/>
              </a:spcAft>
              <a:buClr>
                <a:schemeClr val="lt1"/>
              </a:buClr>
              <a:buSzPts val="6000"/>
              <a:buNone/>
              <a:defRPr sz="6000">
                <a:solidFill>
                  <a:schemeClr val="lt1"/>
                </a:solidFill>
              </a:defRPr>
            </a:lvl2pPr>
            <a:lvl3pPr lvl="2" algn="l">
              <a:lnSpc>
                <a:spcPct val="100000"/>
              </a:lnSpc>
              <a:spcBef>
                <a:spcPts val="0"/>
              </a:spcBef>
              <a:spcAft>
                <a:spcPts val="0"/>
              </a:spcAft>
              <a:buClr>
                <a:schemeClr val="lt1"/>
              </a:buClr>
              <a:buSzPts val="6000"/>
              <a:buNone/>
              <a:defRPr sz="6000">
                <a:solidFill>
                  <a:schemeClr val="lt1"/>
                </a:solidFill>
              </a:defRPr>
            </a:lvl3pPr>
            <a:lvl4pPr lvl="3" algn="l">
              <a:lnSpc>
                <a:spcPct val="100000"/>
              </a:lnSpc>
              <a:spcBef>
                <a:spcPts val="0"/>
              </a:spcBef>
              <a:spcAft>
                <a:spcPts val="0"/>
              </a:spcAft>
              <a:buClr>
                <a:schemeClr val="lt1"/>
              </a:buClr>
              <a:buSzPts val="6000"/>
              <a:buNone/>
              <a:defRPr sz="6000">
                <a:solidFill>
                  <a:schemeClr val="lt1"/>
                </a:solidFill>
              </a:defRPr>
            </a:lvl4pPr>
            <a:lvl5pPr lvl="4" algn="l">
              <a:lnSpc>
                <a:spcPct val="100000"/>
              </a:lnSpc>
              <a:spcBef>
                <a:spcPts val="0"/>
              </a:spcBef>
              <a:spcAft>
                <a:spcPts val="0"/>
              </a:spcAft>
              <a:buClr>
                <a:schemeClr val="lt1"/>
              </a:buClr>
              <a:buSzPts val="6000"/>
              <a:buNone/>
              <a:defRPr sz="6000">
                <a:solidFill>
                  <a:schemeClr val="lt1"/>
                </a:solidFill>
              </a:defRPr>
            </a:lvl5pPr>
            <a:lvl6pPr lvl="5" algn="l">
              <a:lnSpc>
                <a:spcPct val="100000"/>
              </a:lnSpc>
              <a:spcBef>
                <a:spcPts val="0"/>
              </a:spcBef>
              <a:spcAft>
                <a:spcPts val="0"/>
              </a:spcAft>
              <a:buClr>
                <a:schemeClr val="lt1"/>
              </a:buClr>
              <a:buSzPts val="6000"/>
              <a:buNone/>
              <a:defRPr sz="6000">
                <a:solidFill>
                  <a:schemeClr val="lt1"/>
                </a:solidFill>
              </a:defRPr>
            </a:lvl6pPr>
            <a:lvl7pPr lvl="6" algn="l">
              <a:lnSpc>
                <a:spcPct val="100000"/>
              </a:lnSpc>
              <a:spcBef>
                <a:spcPts val="0"/>
              </a:spcBef>
              <a:spcAft>
                <a:spcPts val="0"/>
              </a:spcAft>
              <a:buClr>
                <a:schemeClr val="lt1"/>
              </a:buClr>
              <a:buSzPts val="6000"/>
              <a:buNone/>
              <a:defRPr sz="6000">
                <a:solidFill>
                  <a:schemeClr val="lt1"/>
                </a:solidFill>
              </a:defRPr>
            </a:lvl7pPr>
            <a:lvl8pPr lvl="7" algn="l">
              <a:lnSpc>
                <a:spcPct val="100000"/>
              </a:lnSpc>
              <a:spcBef>
                <a:spcPts val="0"/>
              </a:spcBef>
              <a:spcAft>
                <a:spcPts val="0"/>
              </a:spcAft>
              <a:buClr>
                <a:schemeClr val="lt1"/>
              </a:buClr>
              <a:buSzPts val="6000"/>
              <a:buNone/>
              <a:defRPr sz="6000">
                <a:solidFill>
                  <a:schemeClr val="lt1"/>
                </a:solidFill>
              </a:defRPr>
            </a:lvl8pPr>
            <a:lvl9pPr lvl="8" algn="l">
              <a:lnSpc>
                <a:spcPct val="100000"/>
              </a:lnSpc>
              <a:spcBef>
                <a:spcPts val="0"/>
              </a:spcBef>
              <a:spcAft>
                <a:spcPts val="0"/>
              </a:spcAft>
              <a:buClr>
                <a:schemeClr val="lt1"/>
              </a:buClr>
              <a:buSzPts val="6000"/>
              <a:buNone/>
              <a:defRPr sz="6000">
                <a:solidFill>
                  <a:schemeClr val="lt1"/>
                </a:solidFill>
              </a:defRPr>
            </a:lvl9pPr>
          </a:lstStyle>
          <a:p/>
        </p:txBody>
      </p:sp>
      <p:sp>
        <p:nvSpPr>
          <p:cNvPr id="32" name="Google Shape;32;p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Code Pro"/>
                <a:ea typeface="Source Code Pro"/>
                <a:cs typeface="Source Code Pro"/>
                <a:sym typeface="Source Code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Code Pro"/>
                <a:ea typeface="Source Code Pro"/>
                <a:cs typeface="Source Code Pro"/>
                <a:sym typeface="Source Code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Code Pro"/>
                <a:ea typeface="Source Code Pro"/>
                <a:cs typeface="Source Code Pro"/>
                <a:sym typeface="Source Code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Code Pro"/>
                <a:ea typeface="Source Code Pro"/>
                <a:cs typeface="Source Code Pro"/>
                <a:sym typeface="Source Code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Code Pro"/>
                <a:ea typeface="Source Code Pro"/>
                <a:cs typeface="Source Code Pro"/>
                <a:sym typeface="Source Code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Code Pro"/>
                <a:ea typeface="Source Code Pro"/>
                <a:cs typeface="Source Code Pro"/>
                <a:sym typeface="Source Code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Code Pro"/>
                <a:ea typeface="Source Code Pro"/>
                <a:cs typeface="Source Code Pro"/>
                <a:sym typeface="Source Code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Code Pro"/>
                <a:ea typeface="Source Code Pro"/>
                <a:cs typeface="Source Code Pro"/>
                <a:sym typeface="Source Code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3" name="Shape 33"/>
        <p:cNvGrpSpPr/>
        <p:nvPr/>
      </p:nvGrpSpPr>
      <p:grpSpPr>
        <a:xfrm>
          <a:off x="0" y="0"/>
          <a:ext cx="0" cy="0"/>
          <a:chOff x="0" y="0"/>
          <a:chExt cx="0" cy="0"/>
        </a:xfrm>
      </p:grpSpPr>
      <p:sp>
        <p:nvSpPr>
          <p:cNvPr id="34" name="Google Shape;34;p8"/>
          <p:cNvSpPr/>
          <p:nvPr/>
        </p:nvSpPr>
        <p:spPr>
          <a:xfrm>
            <a:off x="4572000" y="-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35" name="Google Shape;35;p8"/>
          <p:cNvCxnSpPr/>
          <p:nvPr/>
        </p:nvCxnSpPr>
        <p:spPr>
          <a:xfrm>
            <a:off x="5029675" y="4495500"/>
            <a:ext cx="468300" cy="0"/>
          </a:xfrm>
          <a:prstGeom prst="straightConnector1">
            <a:avLst/>
          </a:prstGeom>
          <a:noFill/>
          <a:ln cap="flat" cmpd="sng" w="28575">
            <a:solidFill>
              <a:schemeClr val="lt1"/>
            </a:solidFill>
            <a:prstDash val="solid"/>
            <a:round/>
            <a:headEnd len="sm" w="sm" type="none"/>
            <a:tailEnd len="sm" w="sm" type="none"/>
          </a:ln>
        </p:spPr>
      </p:cxnSp>
      <p:sp>
        <p:nvSpPr>
          <p:cNvPr id="36" name="Google Shape;36;p8"/>
          <p:cNvSpPr txBox="1"/>
          <p:nvPr>
            <p:ph type="title"/>
          </p:nvPr>
        </p:nvSpPr>
        <p:spPr>
          <a:xfrm>
            <a:off x="265500" y="1081400"/>
            <a:ext cx="4045200" cy="17103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5400"/>
              <a:buNone/>
              <a:defRPr sz="5400"/>
            </a:lvl1pPr>
            <a:lvl2pPr lvl="1" algn="ctr">
              <a:lnSpc>
                <a:spcPct val="100000"/>
              </a:lnSpc>
              <a:spcBef>
                <a:spcPts val="0"/>
              </a:spcBef>
              <a:spcAft>
                <a:spcPts val="0"/>
              </a:spcAft>
              <a:buSzPts val="5400"/>
              <a:buNone/>
              <a:defRPr sz="5400"/>
            </a:lvl2pPr>
            <a:lvl3pPr lvl="2" algn="ctr">
              <a:lnSpc>
                <a:spcPct val="100000"/>
              </a:lnSpc>
              <a:spcBef>
                <a:spcPts val="0"/>
              </a:spcBef>
              <a:spcAft>
                <a:spcPts val="0"/>
              </a:spcAft>
              <a:buSzPts val="5400"/>
              <a:buNone/>
              <a:defRPr sz="5400"/>
            </a:lvl3pPr>
            <a:lvl4pPr lvl="3" algn="ctr">
              <a:lnSpc>
                <a:spcPct val="100000"/>
              </a:lnSpc>
              <a:spcBef>
                <a:spcPts val="0"/>
              </a:spcBef>
              <a:spcAft>
                <a:spcPts val="0"/>
              </a:spcAft>
              <a:buSzPts val="5400"/>
              <a:buNone/>
              <a:defRPr sz="5400"/>
            </a:lvl4pPr>
            <a:lvl5pPr lvl="4" algn="ctr">
              <a:lnSpc>
                <a:spcPct val="100000"/>
              </a:lnSpc>
              <a:spcBef>
                <a:spcPts val="0"/>
              </a:spcBef>
              <a:spcAft>
                <a:spcPts val="0"/>
              </a:spcAft>
              <a:buSzPts val="5400"/>
              <a:buNone/>
              <a:defRPr sz="5400"/>
            </a:lvl5pPr>
            <a:lvl6pPr lvl="5" algn="ctr">
              <a:lnSpc>
                <a:spcPct val="100000"/>
              </a:lnSpc>
              <a:spcBef>
                <a:spcPts val="0"/>
              </a:spcBef>
              <a:spcAft>
                <a:spcPts val="0"/>
              </a:spcAft>
              <a:buSzPts val="5400"/>
              <a:buNone/>
              <a:defRPr sz="5400"/>
            </a:lvl6pPr>
            <a:lvl7pPr lvl="6" algn="ctr">
              <a:lnSpc>
                <a:spcPct val="100000"/>
              </a:lnSpc>
              <a:spcBef>
                <a:spcPts val="0"/>
              </a:spcBef>
              <a:spcAft>
                <a:spcPts val="0"/>
              </a:spcAft>
              <a:buSzPts val="5400"/>
              <a:buNone/>
              <a:defRPr sz="5400"/>
            </a:lvl7pPr>
            <a:lvl8pPr lvl="7" algn="ctr">
              <a:lnSpc>
                <a:spcPct val="100000"/>
              </a:lnSpc>
              <a:spcBef>
                <a:spcPts val="0"/>
              </a:spcBef>
              <a:spcAft>
                <a:spcPts val="0"/>
              </a:spcAft>
              <a:buSzPts val="5400"/>
              <a:buNone/>
              <a:defRPr sz="5400"/>
            </a:lvl8pPr>
            <a:lvl9pPr lvl="8" algn="ctr">
              <a:lnSpc>
                <a:spcPct val="100000"/>
              </a:lnSpc>
              <a:spcBef>
                <a:spcPts val="0"/>
              </a:spcBef>
              <a:spcAft>
                <a:spcPts val="0"/>
              </a:spcAft>
              <a:buSzPts val="5400"/>
              <a:buNone/>
              <a:defRPr sz="5400"/>
            </a:lvl9pPr>
          </a:lstStyle>
          <a:p/>
        </p:txBody>
      </p:sp>
      <p:sp>
        <p:nvSpPr>
          <p:cNvPr id="37" name="Google Shape;37;p8"/>
          <p:cNvSpPr txBox="1"/>
          <p:nvPr>
            <p:ph idx="1" type="subTitle"/>
          </p:nvPr>
        </p:nvSpPr>
        <p:spPr>
          <a:xfrm>
            <a:off x="265500" y="2845223"/>
            <a:ext cx="4045200" cy="1345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38" name="Google Shape;38;p8"/>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Clr>
                <a:schemeClr val="accent1"/>
              </a:buClr>
              <a:buSzPts val="1800"/>
              <a:buChar char="●"/>
              <a:defRPr>
                <a:solidFill>
                  <a:schemeClr val="accent1"/>
                </a:solidFill>
                <a:highlight>
                  <a:schemeClr val="lt1"/>
                </a:highlight>
              </a:defRPr>
            </a:lvl1pPr>
            <a:lvl2pPr indent="-317500" lvl="1" marL="914400" algn="l">
              <a:lnSpc>
                <a:spcPct val="115000"/>
              </a:lnSpc>
              <a:spcBef>
                <a:spcPts val="1600"/>
              </a:spcBef>
              <a:spcAft>
                <a:spcPts val="0"/>
              </a:spcAft>
              <a:buClr>
                <a:schemeClr val="accent1"/>
              </a:buClr>
              <a:buSzPts val="1400"/>
              <a:buChar char="○"/>
              <a:defRPr>
                <a:solidFill>
                  <a:schemeClr val="accent1"/>
                </a:solidFill>
                <a:highlight>
                  <a:schemeClr val="lt1"/>
                </a:highlight>
              </a:defRPr>
            </a:lvl2pPr>
            <a:lvl3pPr indent="-317500" lvl="2" marL="1371600" algn="l">
              <a:lnSpc>
                <a:spcPct val="115000"/>
              </a:lnSpc>
              <a:spcBef>
                <a:spcPts val="1600"/>
              </a:spcBef>
              <a:spcAft>
                <a:spcPts val="0"/>
              </a:spcAft>
              <a:buClr>
                <a:schemeClr val="accent1"/>
              </a:buClr>
              <a:buSzPts val="1400"/>
              <a:buChar char="■"/>
              <a:defRPr>
                <a:solidFill>
                  <a:schemeClr val="accent1"/>
                </a:solidFill>
                <a:highlight>
                  <a:schemeClr val="lt1"/>
                </a:highlight>
              </a:defRPr>
            </a:lvl3pPr>
            <a:lvl4pPr indent="-317500" lvl="3" marL="1828800" algn="l">
              <a:lnSpc>
                <a:spcPct val="115000"/>
              </a:lnSpc>
              <a:spcBef>
                <a:spcPts val="1600"/>
              </a:spcBef>
              <a:spcAft>
                <a:spcPts val="0"/>
              </a:spcAft>
              <a:buClr>
                <a:schemeClr val="accent1"/>
              </a:buClr>
              <a:buSzPts val="1400"/>
              <a:buChar char="●"/>
              <a:defRPr>
                <a:solidFill>
                  <a:schemeClr val="accent1"/>
                </a:solidFill>
                <a:highlight>
                  <a:schemeClr val="lt1"/>
                </a:highlight>
              </a:defRPr>
            </a:lvl4pPr>
            <a:lvl5pPr indent="-317500" lvl="4" marL="2286000" algn="l">
              <a:lnSpc>
                <a:spcPct val="115000"/>
              </a:lnSpc>
              <a:spcBef>
                <a:spcPts val="1600"/>
              </a:spcBef>
              <a:spcAft>
                <a:spcPts val="0"/>
              </a:spcAft>
              <a:buClr>
                <a:schemeClr val="accent1"/>
              </a:buClr>
              <a:buSzPts val="1400"/>
              <a:buChar char="○"/>
              <a:defRPr>
                <a:solidFill>
                  <a:schemeClr val="accent1"/>
                </a:solidFill>
                <a:highlight>
                  <a:schemeClr val="lt1"/>
                </a:highlight>
              </a:defRPr>
            </a:lvl5pPr>
            <a:lvl6pPr indent="-317500" lvl="5" marL="2743200" algn="l">
              <a:lnSpc>
                <a:spcPct val="115000"/>
              </a:lnSpc>
              <a:spcBef>
                <a:spcPts val="1600"/>
              </a:spcBef>
              <a:spcAft>
                <a:spcPts val="0"/>
              </a:spcAft>
              <a:buClr>
                <a:schemeClr val="accent1"/>
              </a:buClr>
              <a:buSzPts val="1400"/>
              <a:buChar char="■"/>
              <a:defRPr>
                <a:solidFill>
                  <a:schemeClr val="accent1"/>
                </a:solidFill>
                <a:highlight>
                  <a:schemeClr val="lt1"/>
                </a:highlight>
              </a:defRPr>
            </a:lvl6pPr>
            <a:lvl7pPr indent="-317500" lvl="6" marL="3200400" algn="l">
              <a:lnSpc>
                <a:spcPct val="115000"/>
              </a:lnSpc>
              <a:spcBef>
                <a:spcPts val="1600"/>
              </a:spcBef>
              <a:spcAft>
                <a:spcPts val="0"/>
              </a:spcAft>
              <a:buClr>
                <a:schemeClr val="accent1"/>
              </a:buClr>
              <a:buSzPts val="1400"/>
              <a:buChar char="●"/>
              <a:defRPr>
                <a:solidFill>
                  <a:schemeClr val="accent1"/>
                </a:solidFill>
                <a:highlight>
                  <a:schemeClr val="lt1"/>
                </a:highlight>
              </a:defRPr>
            </a:lvl7pPr>
            <a:lvl8pPr indent="-317500" lvl="7" marL="3657600" algn="l">
              <a:lnSpc>
                <a:spcPct val="115000"/>
              </a:lnSpc>
              <a:spcBef>
                <a:spcPts val="1600"/>
              </a:spcBef>
              <a:spcAft>
                <a:spcPts val="0"/>
              </a:spcAft>
              <a:buClr>
                <a:schemeClr val="accent1"/>
              </a:buClr>
              <a:buSzPts val="1400"/>
              <a:buChar char="○"/>
              <a:defRPr>
                <a:solidFill>
                  <a:schemeClr val="accent1"/>
                </a:solidFill>
                <a:highlight>
                  <a:schemeClr val="lt1"/>
                </a:highlight>
              </a:defRPr>
            </a:lvl8pPr>
            <a:lvl9pPr indent="-317500" lvl="8" marL="4114800" algn="l">
              <a:lnSpc>
                <a:spcPct val="115000"/>
              </a:lnSpc>
              <a:spcBef>
                <a:spcPts val="1600"/>
              </a:spcBef>
              <a:spcAft>
                <a:spcPts val="1600"/>
              </a:spcAft>
              <a:buClr>
                <a:schemeClr val="accent1"/>
              </a:buClr>
              <a:buSzPts val="1400"/>
              <a:buChar char="■"/>
              <a:defRPr>
                <a:solidFill>
                  <a:schemeClr val="accent1"/>
                </a:solidFill>
                <a:highlight>
                  <a:schemeClr val="lt1"/>
                </a:highlight>
              </a:defRPr>
            </a:lvl9pPr>
          </a:lstStyle>
          <a:p/>
        </p:txBody>
      </p:sp>
      <p:sp>
        <p:nvSpPr>
          <p:cNvPr id="39" name="Google Shape;39;p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0" name="Shape 40"/>
        <p:cNvGrpSpPr/>
        <p:nvPr/>
      </p:nvGrpSpPr>
      <p:grpSpPr>
        <a:xfrm>
          <a:off x="0" y="0"/>
          <a:ext cx="0" cy="0"/>
          <a:chOff x="0" y="0"/>
          <a:chExt cx="0" cy="0"/>
        </a:xfrm>
      </p:grpSpPr>
      <p:sp>
        <p:nvSpPr>
          <p:cNvPr id="41" name="Google Shape;41;p9"/>
          <p:cNvSpPr txBox="1"/>
          <p:nvPr>
            <p:ph idx="1" type="body"/>
          </p:nvPr>
        </p:nvSpPr>
        <p:spPr>
          <a:xfrm>
            <a:off x="319500" y="4230575"/>
            <a:ext cx="5998800" cy="598800"/>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Clr>
                <a:schemeClr val="accent1"/>
              </a:buClr>
              <a:buSzPts val="2400"/>
              <a:buFont typeface="Amatic SC"/>
              <a:buNone/>
              <a:defRPr b="1" sz="2400">
                <a:solidFill>
                  <a:schemeClr val="accent1"/>
                </a:solidFill>
                <a:latin typeface="Amatic SC"/>
                <a:ea typeface="Amatic SC"/>
                <a:cs typeface="Amatic SC"/>
                <a:sym typeface="Amatic SC"/>
              </a:defRPr>
            </a:lvl1pPr>
          </a:lstStyle>
          <a:p/>
        </p:txBody>
      </p:sp>
      <p:sp>
        <p:nvSpPr>
          <p:cNvPr id="42" name="Google Shape;42;p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3" name="Shape 43"/>
        <p:cNvGrpSpPr/>
        <p:nvPr/>
      </p:nvGrpSpPr>
      <p:grpSpPr>
        <a:xfrm>
          <a:off x="0" y="0"/>
          <a:ext cx="0" cy="0"/>
          <a:chOff x="0" y="0"/>
          <a:chExt cx="0" cy="0"/>
        </a:xfrm>
      </p:grpSpPr>
      <p:sp>
        <p:nvSpPr>
          <p:cNvPr id="44" name="Google Shape;44;p10"/>
          <p:cNvSpPr txBox="1"/>
          <p:nvPr>
            <p:ph hasCustomPrompt="1" type="title"/>
          </p:nvPr>
        </p:nvSpPr>
        <p:spPr>
          <a:xfrm>
            <a:off x="311700" y="1240275"/>
            <a:ext cx="8520600" cy="19818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lt1"/>
              </a:buClr>
              <a:buSzPts val="12000"/>
              <a:buNone/>
              <a:defRPr sz="12000">
                <a:solidFill>
                  <a:schemeClr val="lt1"/>
                </a:solidFill>
                <a:highlight>
                  <a:schemeClr val="accent1"/>
                </a:highlight>
              </a:defRPr>
            </a:lvl1pPr>
            <a:lvl2pPr lvl="1" algn="ctr">
              <a:lnSpc>
                <a:spcPct val="100000"/>
              </a:lnSpc>
              <a:spcBef>
                <a:spcPts val="0"/>
              </a:spcBef>
              <a:spcAft>
                <a:spcPts val="0"/>
              </a:spcAft>
              <a:buClr>
                <a:schemeClr val="lt1"/>
              </a:buClr>
              <a:buSzPts val="12000"/>
              <a:buNone/>
              <a:defRPr sz="12000">
                <a:solidFill>
                  <a:schemeClr val="lt1"/>
                </a:solidFill>
                <a:highlight>
                  <a:schemeClr val="accent1"/>
                </a:highlight>
              </a:defRPr>
            </a:lvl2pPr>
            <a:lvl3pPr lvl="2" algn="ctr">
              <a:lnSpc>
                <a:spcPct val="100000"/>
              </a:lnSpc>
              <a:spcBef>
                <a:spcPts val="0"/>
              </a:spcBef>
              <a:spcAft>
                <a:spcPts val="0"/>
              </a:spcAft>
              <a:buClr>
                <a:schemeClr val="lt1"/>
              </a:buClr>
              <a:buSzPts val="12000"/>
              <a:buNone/>
              <a:defRPr sz="12000">
                <a:solidFill>
                  <a:schemeClr val="lt1"/>
                </a:solidFill>
                <a:highlight>
                  <a:schemeClr val="accent1"/>
                </a:highlight>
              </a:defRPr>
            </a:lvl3pPr>
            <a:lvl4pPr lvl="3" algn="ctr">
              <a:lnSpc>
                <a:spcPct val="100000"/>
              </a:lnSpc>
              <a:spcBef>
                <a:spcPts val="0"/>
              </a:spcBef>
              <a:spcAft>
                <a:spcPts val="0"/>
              </a:spcAft>
              <a:buClr>
                <a:schemeClr val="lt1"/>
              </a:buClr>
              <a:buSzPts val="12000"/>
              <a:buNone/>
              <a:defRPr sz="12000">
                <a:solidFill>
                  <a:schemeClr val="lt1"/>
                </a:solidFill>
                <a:highlight>
                  <a:schemeClr val="accent1"/>
                </a:highlight>
              </a:defRPr>
            </a:lvl4pPr>
            <a:lvl5pPr lvl="4" algn="ctr">
              <a:lnSpc>
                <a:spcPct val="100000"/>
              </a:lnSpc>
              <a:spcBef>
                <a:spcPts val="0"/>
              </a:spcBef>
              <a:spcAft>
                <a:spcPts val="0"/>
              </a:spcAft>
              <a:buClr>
                <a:schemeClr val="lt1"/>
              </a:buClr>
              <a:buSzPts val="12000"/>
              <a:buNone/>
              <a:defRPr sz="12000">
                <a:solidFill>
                  <a:schemeClr val="lt1"/>
                </a:solidFill>
                <a:highlight>
                  <a:schemeClr val="accent1"/>
                </a:highlight>
              </a:defRPr>
            </a:lvl5pPr>
            <a:lvl6pPr lvl="5" algn="ctr">
              <a:lnSpc>
                <a:spcPct val="100000"/>
              </a:lnSpc>
              <a:spcBef>
                <a:spcPts val="0"/>
              </a:spcBef>
              <a:spcAft>
                <a:spcPts val="0"/>
              </a:spcAft>
              <a:buClr>
                <a:schemeClr val="lt1"/>
              </a:buClr>
              <a:buSzPts val="12000"/>
              <a:buNone/>
              <a:defRPr sz="12000">
                <a:solidFill>
                  <a:schemeClr val="lt1"/>
                </a:solidFill>
                <a:highlight>
                  <a:schemeClr val="accent1"/>
                </a:highlight>
              </a:defRPr>
            </a:lvl6pPr>
            <a:lvl7pPr lvl="6" algn="ctr">
              <a:lnSpc>
                <a:spcPct val="100000"/>
              </a:lnSpc>
              <a:spcBef>
                <a:spcPts val="0"/>
              </a:spcBef>
              <a:spcAft>
                <a:spcPts val="0"/>
              </a:spcAft>
              <a:buClr>
                <a:schemeClr val="lt1"/>
              </a:buClr>
              <a:buSzPts val="12000"/>
              <a:buNone/>
              <a:defRPr sz="12000">
                <a:solidFill>
                  <a:schemeClr val="lt1"/>
                </a:solidFill>
                <a:highlight>
                  <a:schemeClr val="accent1"/>
                </a:highlight>
              </a:defRPr>
            </a:lvl7pPr>
            <a:lvl8pPr lvl="7" algn="ctr">
              <a:lnSpc>
                <a:spcPct val="100000"/>
              </a:lnSpc>
              <a:spcBef>
                <a:spcPts val="0"/>
              </a:spcBef>
              <a:spcAft>
                <a:spcPts val="0"/>
              </a:spcAft>
              <a:buClr>
                <a:schemeClr val="lt1"/>
              </a:buClr>
              <a:buSzPts val="12000"/>
              <a:buNone/>
              <a:defRPr sz="12000">
                <a:solidFill>
                  <a:schemeClr val="lt1"/>
                </a:solidFill>
                <a:highlight>
                  <a:schemeClr val="accent1"/>
                </a:highlight>
              </a:defRPr>
            </a:lvl8pPr>
            <a:lvl9pPr lvl="8" algn="ctr">
              <a:lnSpc>
                <a:spcPct val="100000"/>
              </a:lnSpc>
              <a:spcBef>
                <a:spcPts val="0"/>
              </a:spcBef>
              <a:spcAft>
                <a:spcPts val="0"/>
              </a:spcAft>
              <a:buClr>
                <a:schemeClr val="lt1"/>
              </a:buClr>
              <a:buSzPts val="12000"/>
              <a:buNone/>
              <a:defRPr sz="12000">
                <a:solidFill>
                  <a:schemeClr val="lt1"/>
                </a:solidFill>
                <a:highlight>
                  <a:schemeClr val="accent1"/>
                </a:highlight>
              </a:defRPr>
            </a:lvl9pPr>
          </a:lstStyle>
          <a:p>
            <a:r>
              <a:t>xx%</a:t>
            </a:r>
          </a:p>
        </p:txBody>
      </p:sp>
      <p:sp>
        <p:nvSpPr>
          <p:cNvPr id="45" name="Google Shape;45;p10"/>
          <p:cNvSpPr txBox="1"/>
          <p:nvPr>
            <p:ph idx="1" type="body"/>
          </p:nvPr>
        </p:nvSpPr>
        <p:spPr>
          <a:xfrm>
            <a:off x="311700" y="3304625"/>
            <a:ext cx="8520600" cy="1300800"/>
          </a:xfrm>
          <a:prstGeom prst="rect">
            <a:avLst/>
          </a:prstGeom>
          <a:noFill/>
          <a:ln>
            <a:noFill/>
          </a:ln>
        </p:spPr>
        <p:txBody>
          <a:bodyPr anchorCtr="0" anchor="t" bIns="91425" lIns="91425" spcFirstLastPara="1" rIns="91425" wrap="square" tIns="91425">
            <a:noAutofit/>
          </a:bodyPr>
          <a:lstStyle>
            <a:lvl1pPr indent="-342900" lvl="0" marL="457200" algn="ctr">
              <a:lnSpc>
                <a:spcPct val="115000"/>
              </a:lnSpc>
              <a:spcBef>
                <a:spcPts val="0"/>
              </a:spcBef>
              <a:spcAft>
                <a:spcPts val="0"/>
              </a:spcAft>
              <a:buClr>
                <a:schemeClr val="accent1"/>
              </a:buClr>
              <a:buSzPts val="1800"/>
              <a:buChar char="●"/>
              <a:defRPr>
                <a:solidFill>
                  <a:schemeClr val="accent1"/>
                </a:solidFill>
                <a:highlight>
                  <a:schemeClr val="dk1"/>
                </a:highlight>
              </a:defRPr>
            </a:lvl1pPr>
            <a:lvl2pPr indent="-317500" lvl="1" marL="914400" algn="ctr">
              <a:lnSpc>
                <a:spcPct val="115000"/>
              </a:lnSpc>
              <a:spcBef>
                <a:spcPts val="1600"/>
              </a:spcBef>
              <a:spcAft>
                <a:spcPts val="0"/>
              </a:spcAft>
              <a:buClr>
                <a:schemeClr val="accent1"/>
              </a:buClr>
              <a:buSzPts val="1400"/>
              <a:buChar char="○"/>
              <a:defRPr>
                <a:solidFill>
                  <a:schemeClr val="accent1"/>
                </a:solidFill>
                <a:highlight>
                  <a:schemeClr val="dk1"/>
                </a:highlight>
              </a:defRPr>
            </a:lvl2pPr>
            <a:lvl3pPr indent="-317500" lvl="2" marL="1371600" algn="ctr">
              <a:lnSpc>
                <a:spcPct val="115000"/>
              </a:lnSpc>
              <a:spcBef>
                <a:spcPts val="1600"/>
              </a:spcBef>
              <a:spcAft>
                <a:spcPts val="0"/>
              </a:spcAft>
              <a:buClr>
                <a:schemeClr val="accent1"/>
              </a:buClr>
              <a:buSzPts val="1400"/>
              <a:buChar char="■"/>
              <a:defRPr>
                <a:solidFill>
                  <a:schemeClr val="accent1"/>
                </a:solidFill>
                <a:highlight>
                  <a:schemeClr val="dk1"/>
                </a:highlight>
              </a:defRPr>
            </a:lvl3pPr>
            <a:lvl4pPr indent="-317500" lvl="3" marL="1828800" algn="ctr">
              <a:lnSpc>
                <a:spcPct val="115000"/>
              </a:lnSpc>
              <a:spcBef>
                <a:spcPts val="1600"/>
              </a:spcBef>
              <a:spcAft>
                <a:spcPts val="0"/>
              </a:spcAft>
              <a:buClr>
                <a:schemeClr val="accent1"/>
              </a:buClr>
              <a:buSzPts val="1400"/>
              <a:buChar char="●"/>
              <a:defRPr>
                <a:solidFill>
                  <a:schemeClr val="accent1"/>
                </a:solidFill>
                <a:highlight>
                  <a:schemeClr val="dk1"/>
                </a:highlight>
              </a:defRPr>
            </a:lvl4pPr>
            <a:lvl5pPr indent="-317500" lvl="4" marL="2286000" algn="ctr">
              <a:lnSpc>
                <a:spcPct val="115000"/>
              </a:lnSpc>
              <a:spcBef>
                <a:spcPts val="1600"/>
              </a:spcBef>
              <a:spcAft>
                <a:spcPts val="0"/>
              </a:spcAft>
              <a:buClr>
                <a:schemeClr val="accent1"/>
              </a:buClr>
              <a:buSzPts val="1400"/>
              <a:buChar char="○"/>
              <a:defRPr>
                <a:solidFill>
                  <a:schemeClr val="accent1"/>
                </a:solidFill>
                <a:highlight>
                  <a:schemeClr val="dk1"/>
                </a:highlight>
              </a:defRPr>
            </a:lvl5pPr>
            <a:lvl6pPr indent="-317500" lvl="5" marL="2743200" algn="ctr">
              <a:lnSpc>
                <a:spcPct val="115000"/>
              </a:lnSpc>
              <a:spcBef>
                <a:spcPts val="1600"/>
              </a:spcBef>
              <a:spcAft>
                <a:spcPts val="0"/>
              </a:spcAft>
              <a:buClr>
                <a:schemeClr val="accent1"/>
              </a:buClr>
              <a:buSzPts val="1400"/>
              <a:buChar char="■"/>
              <a:defRPr>
                <a:solidFill>
                  <a:schemeClr val="accent1"/>
                </a:solidFill>
                <a:highlight>
                  <a:schemeClr val="dk1"/>
                </a:highlight>
              </a:defRPr>
            </a:lvl6pPr>
            <a:lvl7pPr indent="-317500" lvl="6" marL="3200400" algn="ctr">
              <a:lnSpc>
                <a:spcPct val="115000"/>
              </a:lnSpc>
              <a:spcBef>
                <a:spcPts val="1600"/>
              </a:spcBef>
              <a:spcAft>
                <a:spcPts val="0"/>
              </a:spcAft>
              <a:buClr>
                <a:schemeClr val="accent1"/>
              </a:buClr>
              <a:buSzPts val="1400"/>
              <a:buChar char="●"/>
              <a:defRPr>
                <a:solidFill>
                  <a:schemeClr val="accent1"/>
                </a:solidFill>
                <a:highlight>
                  <a:schemeClr val="dk1"/>
                </a:highlight>
              </a:defRPr>
            </a:lvl7pPr>
            <a:lvl8pPr indent="-317500" lvl="7" marL="3657600" algn="ctr">
              <a:lnSpc>
                <a:spcPct val="115000"/>
              </a:lnSpc>
              <a:spcBef>
                <a:spcPts val="1600"/>
              </a:spcBef>
              <a:spcAft>
                <a:spcPts val="0"/>
              </a:spcAft>
              <a:buClr>
                <a:schemeClr val="accent1"/>
              </a:buClr>
              <a:buSzPts val="1400"/>
              <a:buChar char="○"/>
              <a:defRPr>
                <a:solidFill>
                  <a:schemeClr val="accent1"/>
                </a:solidFill>
                <a:highlight>
                  <a:schemeClr val="dk1"/>
                </a:highlight>
              </a:defRPr>
            </a:lvl8pPr>
            <a:lvl9pPr indent="-317500" lvl="8" marL="4114800" algn="ctr">
              <a:lnSpc>
                <a:spcPct val="115000"/>
              </a:lnSpc>
              <a:spcBef>
                <a:spcPts val="1600"/>
              </a:spcBef>
              <a:spcAft>
                <a:spcPts val="1600"/>
              </a:spcAft>
              <a:buClr>
                <a:schemeClr val="accent1"/>
              </a:buClr>
              <a:buSzPts val="1400"/>
              <a:buChar char="■"/>
              <a:defRPr>
                <a:solidFill>
                  <a:schemeClr val="accent1"/>
                </a:solidFill>
                <a:highlight>
                  <a:schemeClr val="dk1"/>
                </a:highlight>
              </a:defRPr>
            </a:lvl9pPr>
          </a:lstStyle>
          <a:p/>
        </p:txBody>
      </p:sp>
      <p:sp>
        <p:nvSpPr>
          <p:cNvPr id="46" name="Google Shape;46;p1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0"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beach-day">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292850"/>
            <a:ext cx="8520600" cy="8010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accent1"/>
              </a:buClr>
              <a:buSzPts val="4200"/>
              <a:buFont typeface="Amatic SC"/>
              <a:buNone/>
              <a:defRPr b="1" i="0" sz="4200" u="none" cap="none" strike="noStrike">
                <a:solidFill>
                  <a:schemeClr val="accent1"/>
                </a:solidFill>
                <a:latin typeface="Amatic SC"/>
                <a:ea typeface="Amatic SC"/>
                <a:cs typeface="Amatic SC"/>
                <a:sym typeface="Amatic SC"/>
              </a:defRPr>
            </a:lvl1pPr>
            <a:lvl2pPr lvl="1" marR="0" rtl="0" algn="l">
              <a:lnSpc>
                <a:spcPct val="100000"/>
              </a:lnSpc>
              <a:spcBef>
                <a:spcPts val="0"/>
              </a:spcBef>
              <a:spcAft>
                <a:spcPts val="0"/>
              </a:spcAft>
              <a:buClr>
                <a:schemeClr val="accent1"/>
              </a:buClr>
              <a:buSzPts val="4200"/>
              <a:buFont typeface="Amatic SC"/>
              <a:buNone/>
              <a:defRPr b="1" i="0" sz="4200" u="none" cap="none" strike="noStrike">
                <a:solidFill>
                  <a:schemeClr val="accent1"/>
                </a:solidFill>
                <a:latin typeface="Amatic SC"/>
                <a:ea typeface="Amatic SC"/>
                <a:cs typeface="Amatic SC"/>
                <a:sym typeface="Amatic SC"/>
              </a:defRPr>
            </a:lvl2pPr>
            <a:lvl3pPr lvl="2" marR="0" rtl="0" algn="l">
              <a:lnSpc>
                <a:spcPct val="100000"/>
              </a:lnSpc>
              <a:spcBef>
                <a:spcPts val="0"/>
              </a:spcBef>
              <a:spcAft>
                <a:spcPts val="0"/>
              </a:spcAft>
              <a:buClr>
                <a:schemeClr val="accent1"/>
              </a:buClr>
              <a:buSzPts val="4200"/>
              <a:buFont typeface="Amatic SC"/>
              <a:buNone/>
              <a:defRPr b="1" i="0" sz="4200" u="none" cap="none" strike="noStrike">
                <a:solidFill>
                  <a:schemeClr val="accent1"/>
                </a:solidFill>
                <a:latin typeface="Amatic SC"/>
                <a:ea typeface="Amatic SC"/>
                <a:cs typeface="Amatic SC"/>
                <a:sym typeface="Amatic SC"/>
              </a:defRPr>
            </a:lvl3pPr>
            <a:lvl4pPr lvl="3" marR="0" rtl="0" algn="l">
              <a:lnSpc>
                <a:spcPct val="100000"/>
              </a:lnSpc>
              <a:spcBef>
                <a:spcPts val="0"/>
              </a:spcBef>
              <a:spcAft>
                <a:spcPts val="0"/>
              </a:spcAft>
              <a:buClr>
                <a:schemeClr val="accent1"/>
              </a:buClr>
              <a:buSzPts val="4200"/>
              <a:buFont typeface="Amatic SC"/>
              <a:buNone/>
              <a:defRPr b="1" i="0" sz="4200" u="none" cap="none" strike="noStrike">
                <a:solidFill>
                  <a:schemeClr val="accent1"/>
                </a:solidFill>
                <a:latin typeface="Amatic SC"/>
                <a:ea typeface="Amatic SC"/>
                <a:cs typeface="Amatic SC"/>
                <a:sym typeface="Amatic SC"/>
              </a:defRPr>
            </a:lvl4pPr>
            <a:lvl5pPr lvl="4" marR="0" rtl="0" algn="l">
              <a:lnSpc>
                <a:spcPct val="100000"/>
              </a:lnSpc>
              <a:spcBef>
                <a:spcPts val="0"/>
              </a:spcBef>
              <a:spcAft>
                <a:spcPts val="0"/>
              </a:spcAft>
              <a:buClr>
                <a:schemeClr val="accent1"/>
              </a:buClr>
              <a:buSzPts val="4200"/>
              <a:buFont typeface="Amatic SC"/>
              <a:buNone/>
              <a:defRPr b="1" i="0" sz="4200" u="none" cap="none" strike="noStrike">
                <a:solidFill>
                  <a:schemeClr val="accent1"/>
                </a:solidFill>
                <a:latin typeface="Amatic SC"/>
                <a:ea typeface="Amatic SC"/>
                <a:cs typeface="Amatic SC"/>
                <a:sym typeface="Amatic SC"/>
              </a:defRPr>
            </a:lvl5pPr>
            <a:lvl6pPr lvl="5" marR="0" rtl="0" algn="l">
              <a:lnSpc>
                <a:spcPct val="100000"/>
              </a:lnSpc>
              <a:spcBef>
                <a:spcPts val="0"/>
              </a:spcBef>
              <a:spcAft>
                <a:spcPts val="0"/>
              </a:spcAft>
              <a:buClr>
                <a:schemeClr val="accent1"/>
              </a:buClr>
              <a:buSzPts val="4200"/>
              <a:buFont typeface="Amatic SC"/>
              <a:buNone/>
              <a:defRPr b="1" i="0" sz="4200" u="none" cap="none" strike="noStrike">
                <a:solidFill>
                  <a:schemeClr val="accent1"/>
                </a:solidFill>
                <a:latin typeface="Amatic SC"/>
                <a:ea typeface="Amatic SC"/>
                <a:cs typeface="Amatic SC"/>
                <a:sym typeface="Amatic SC"/>
              </a:defRPr>
            </a:lvl6pPr>
            <a:lvl7pPr lvl="6" marR="0" rtl="0" algn="l">
              <a:lnSpc>
                <a:spcPct val="100000"/>
              </a:lnSpc>
              <a:spcBef>
                <a:spcPts val="0"/>
              </a:spcBef>
              <a:spcAft>
                <a:spcPts val="0"/>
              </a:spcAft>
              <a:buClr>
                <a:schemeClr val="accent1"/>
              </a:buClr>
              <a:buSzPts val="4200"/>
              <a:buFont typeface="Amatic SC"/>
              <a:buNone/>
              <a:defRPr b="1" i="0" sz="4200" u="none" cap="none" strike="noStrike">
                <a:solidFill>
                  <a:schemeClr val="accent1"/>
                </a:solidFill>
                <a:latin typeface="Amatic SC"/>
                <a:ea typeface="Amatic SC"/>
                <a:cs typeface="Amatic SC"/>
                <a:sym typeface="Amatic SC"/>
              </a:defRPr>
            </a:lvl7pPr>
            <a:lvl8pPr lvl="7" marR="0" rtl="0" algn="l">
              <a:lnSpc>
                <a:spcPct val="100000"/>
              </a:lnSpc>
              <a:spcBef>
                <a:spcPts val="0"/>
              </a:spcBef>
              <a:spcAft>
                <a:spcPts val="0"/>
              </a:spcAft>
              <a:buClr>
                <a:schemeClr val="accent1"/>
              </a:buClr>
              <a:buSzPts val="4200"/>
              <a:buFont typeface="Amatic SC"/>
              <a:buNone/>
              <a:defRPr b="1" i="0" sz="4200" u="none" cap="none" strike="noStrike">
                <a:solidFill>
                  <a:schemeClr val="accent1"/>
                </a:solidFill>
                <a:latin typeface="Amatic SC"/>
                <a:ea typeface="Amatic SC"/>
                <a:cs typeface="Amatic SC"/>
                <a:sym typeface="Amatic SC"/>
              </a:defRPr>
            </a:lvl8pPr>
            <a:lvl9pPr lvl="8" marR="0" rtl="0" algn="l">
              <a:lnSpc>
                <a:spcPct val="100000"/>
              </a:lnSpc>
              <a:spcBef>
                <a:spcPts val="0"/>
              </a:spcBef>
              <a:spcAft>
                <a:spcPts val="0"/>
              </a:spcAft>
              <a:buClr>
                <a:schemeClr val="accent1"/>
              </a:buClr>
              <a:buSzPts val="4200"/>
              <a:buFont typeface="Amatic SC"/>
              <a:buNone/>
              <a:defRPr b="1" i="0" sz="4200" u="none" cap="none" strike="noStrike">
                <a:solidFill>
                  <a:schemeClr val="accent1"/>
                </a:solidFill>
                <a:latin typeface="Amatic SC"/>
                <a:ea typeface="Amatic SC"/>
                <a:cs typeface="Amatic SC"/>
                <a:sym typeface="Amatic SC"/>
              </a:defRPr>
            </a:lvl9pPr>
          </a:lstStyle>
          <a:p/>
        </p:txBody>
      </p:sp>
      <p:sp>
        <p:nvSpPr>
          <p:cNvPr id="7" name="Google Shape;7;p1"/>
          <p:cNvSpPr txBox="1"/>
          <p:nvPr>
            <p:ph idx="1" type="body"/>
          </p:nvPr>
        </p:nvSpPr>
        <p:spPr>
          <a:xfrm>
            <a:off x="311700" y="1228675"/>
            <a:ext cx="8520600" cy="33402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15000"/>
              </a:lnSpc>
              <a:spcBef>
                <a:spcPts val="0"/>
              </a:spcBef>
              <a:spcAft>
                <a:spcPts val="0"/>
              </a:spcAft>
              <a:buClr>
                <a:schemeClr val="dk2"/>
              </a:buClr>
              <a:buSzPts val="1800"/>
              <a:buFont typeface="Source Code Pro"/>
              <a:buChar char="●"/>
              <a:defRPr b="0" i="0" sz="1800" u="none" cap="none" strike="noStrike">
                <a:solidFill>
                  <a:schemeClr val="dk2"/>
                </a:solidFill>
                <a:latin typeface="Source Code Pro"/>
                <a:ea typeface="Source Code Pro"/>
                <a:cs typeface="Source Code Pro"/>
                <a:sym typeface="Source Code Pro"/>
              </a:defRPr>
            </a:lvl1pPr>
            <a:lvl2pPr indent="-317500" lvl="1" marL="914400" marR="0" rtl="0" algn="l">
              <a:lnSpc>
                <a:spcPct val="115000"/>
              </a:lnSpc>
              <a:spcBef>
                <a:spcPts val="1600"/>
              </a:spcBef>
              <a:spcAft>
                <a:spcPts val="0"/>
              </a:spcAft>
              <a:buClr>
                <a:schemeClr val="dk2"/>
              </a:buClr>
              <a:buSzPts val="1400"/>
              <a:buFont typeface="Source Code Pro"/>
              <a:buChar char="○"/>
              <a:defRPr b="0" i="0" sz="1400" u="none" cap="none" strike="noStrike">
                <a:solidFill>
                  <a:schemeClr val="dk2"/>
                </a:solidFill>
                <a:latin typeface="Source Code Pro"/>
                <a:ea typeface="Source Code Pro"/>
                <a:cs typeface="Source Code Pro"/>
                <a:sym typeface="Source Code Pro"/>
              </a:defRPr>
            </a:lvl2pPr>
            <a:lvl3pPr indent="-317500" lvl="2" marL="1371600" marR="0" rtl="0" algn="l">
              <a:lnSpc>
                <a:spcPct val="115000"/>
              </a:lnSpc>
              <a:spcBef>
                <a:spcPts val="1600"/>
              </a:spcBef>
              <a:spcAft>
                <a:spcPts val="0"/>
              </a:spcAft>
              <a:buClr>
                <a:schemeClr val="dk2"/>
              </a:buClr>
              <a:buSzPts val="1400"/>
              <a:buFont typeface="Source Code Pro"/>
              <a:buChar char="■"/>
              <a:defRPr b="0" i="0" sz="1400" u="none" cap="none" strike="noStrike">
                <a:solidFill>
                  <a:schemeClr val="dk2"/>
                </a:solidFill>
                <a:latin typeface="Source Code Pro"/>
                <a:ea typeface="Source Code Pro"/>
                <a:cs typeface="Source Code Pro"/>
                <a:sym typeface="Source Code Pro"/>
              </a:defRPr>
            </a:lvl3pPr>
            <a:lvl4pPr indent="-317500" lvl="3" marL="1828800" marR="0" rtl="0" algn="l">
              <a:lnSpc>
                <a:spcPct val="115000"/>
              </a:lnSpc>
              <a:spcBef>
                <a:spcPts val="1600"/>
              </a:spcBef>
              <a:spcAft>
                <a:spcPts val="0"/>
              </a:spcAft>
              <a:buClr>
                <a:schemeClr val="dk2"/>
              </a:buClr>
              <a:buSzPts val="1400"/>
              <a:buFont typeface="Source Code Pro"/>
              <a:buChar char="●"/>
              <a:defRPr b="0" i="0" sz="1400" u="none" cap="none" strike="noStrike">
                <a:solidFill>
                  <a:schemeClr val="dk2"/>
                </a:solidFill>
                <a:latin typeface="Source Code Pro"/>
                <a:ea typeface="Source Code Pro"/>
                <a:cs typeface="Source Code Pro"/>
                <a:sym typeface="Source Code Pro"/>
              </a:defRPr>
            </a:lvl4pPr>
            <a:lvl5pPr indent="-317500" lvl="4" marL="2286000" marR="0" rtl="0" algn="l">
              <a:lnSpc>
                <a:spcPct val="115000"/>
              </a:lnSpc>
              <a:spcBef>
                <a:spcPts val="1600"/>
              </a:spcBef>
              <a:spcAft>
                <a:spcPts val="0"/>
              </a:spcAft>
              <a:buClr>
                <a:schemeClr val="dk2"/>
              </a:buClr>
              <a:buSzPts val="1400"/>
              <a:buFont typeface="Source Code Pro"/>
              <a:buChar char="○"/>
              <a:defRPr b="0" i="0" sz="1400" u="none" cap="none" strike="noStrike">
                <a:solidFill>
                  <a:schemeClr val="dk2"/>
                </a:solidFill>
                <a:latin typeface="Source Code Pro"/>
                <a:ea typeface="Source Code Pro"/>
                <a:cs typeface="Source Code Pro"/>
                <a:sym typeface="Source Code Pro"/>
              </a:defRPr>
            </a:lvl5pPr>
            <a:lvl6pPr indent="-317500" lvl="5" marL="2743200" marR="0" rtl="0" algn="l">
              <a:lnSpc>
                <a:spcPct val="115000"/>
              </a:lnSpc>
              <a:spcBef>
                <a:spcPts val="1600"/>
              </a:spcBef>
              <a:spcAft>
                <a:spcPts val="0"/>
              </a:spcAft>
              <a:buClr>
                <a:schemeClr val="dk2"/>
              </a:buClr>
              <a:buSzPts val="1400"/>
              <a:buFont typeface="Source Code Pro"/>
              <a:buChar char="■"/>
              <a:defRPr b="0" i="0" sz="1400" u="none" cap="none" strike="noStrike">
                <a:solidFill>
                  <a:schemeClr val="dk2"/>
                </a:solidFill>
                <a:latin typeface="Source Code Pro"/>
                <a:ea typeface="Source Code Pro"/>
                <a:cs typeface="Source Code Pro"/>
                <a:sym typeface="Source Code Pro"/>
              </a:defRPr>
            </a:lvl6pPr>
            <a:lvl7pPr indent="-317500" lvl="6" marL="3200400" marR="0" rtl="0" algn="l">
              <a:lnSpc>
                <a:spcPct val="115000"/>
              </a:lnSpc>
              <a:spcBef>
                <a:spcPts val="1600"/>
              </a:spcBef>
              <a:spcAft>
                <a:spcPts val="0"/>
              </a:spcAft>
              <a:buClr>
                <a:schemeClr val="dk2"/>
              </a:buClr>
              <a:buSzPts val="1400"/>
              <a:buFont typeface="Source Code Pro"/>
              <a:buChar char="●"/>
              <a:defRPr b="0" i="0" sz="1400" u="none" cap="none" strike="noStrike">
                <a:solidFill>
                  <a:schemeClr val="dk2"/>
                </a:solidFill>
                <a:latin typeface="Source Code Pro"/>
                <a:ea typeface="Source Code Pro"/>
                <a:cs typeface="Source Code Pro"/>
                <a:sym typeface="Source Code Pro"/>
              </a:defRPr>
            </a:lvl7pPr>
            <a:lvl8pPr indent="-317500" lvl="7" marL="3657600" marR="0" rtl="0" algn="l">
              <a:lnSpc>
                <a:spcPct val="115000"/>
              </a:lnSpc>
              <a:spcBef>
                <a:spcPts val="1600"/>
              </a:spcBef>
              <a:spcAft>
                <a:spcPts val="0"/>
              </a:spcAft>
              <a:buClr>
                <a:schemeClr val="dk2"/>
              </a:buClr>
              <a:buSzPts val="1400"/>
              <a:buFont typeface="Source Code Pro"/>
              <a:buChar char="○"/>
              <a:defRPr b="0" i="0" sz="1400" u="none" cap="none" strike="noStrike">
                <a:solidFill>
                  <a:schemeClr val="dk2"/>
                </a:solidFill>
                <a:latin typeface="Source Code Pro"/>
                <a:ea typeface="Source Code Pro"/>
                <a:cs typeface="Source Code Pro"/>
                <a:sym typeface="Source Code Pro"/>
              </a:defRPr>
            </a:lvl8pPr>
            <a:lvl9pPr indent="-317500" lvl="8" marL="4114800" marR="0" rtl="0" algn="l">
              <a:lnSpc>
                <a:spcPct val="115000"/>
              </a:lnSpc>
              <a:spcBef>
                <a:spcPts val="1600"/>
              </a:spcBef>
              <a:spcAft>
                <a:spcPts val="1600"/>
              </a:spcAft>
              <a:buClr>
                <a:schemeClr val="dk2"/>
              </a:buClr>
              <a:buSzPts val="1400"/>
              <a:buFont typeface="Source Code Pro"/>
              <a:buChar char="■"/>
              <a:defRPr b="0" i="0" sz="1400" u="none" cap="none" strike="noStrike">
                <a:solidFill>
                  <a:schemeClr val="dk2"/>
                </a:solidFill>
                <a:latin typeface="Source Code Pro"/>
                <a:ea typeface="Source Code Pro"/>
                <a:cs typeface="Source Code Pro"/>
                <a:sym typeface="Source Code Pr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7.png"/><Relationship Id="rId4" Type="http://schemas.openxmlformats.org/officeDocument/2006/relationships/image" Target="../media/image2.png"/><Relationship Id="rId5" Type="http://schemas.openxmlformats.org/officeDocument/2006/relationships/image" Target="../media/image12.png"/><Relationship Id="rId6" Type="http://schemas.openxmlformats.org/officeDocument/2006/relationships/hyperlink" Target="http://www.youtube.com/watch?v=XhAZEDiKSsM" TargetMode="External"/><Relationship Id="rId7" Type="http://schemas.openxmlformats.org/officeDocument/2006/relationships/image" Target="../media/image6.jpg"/><Relationship Id="rId8"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hyperlink" Target="http://www.youtube.com/watch?v=YdHTlUGN1zw" TargetMode="External"/><Relationship Id="rId4" Type="http://schemas.openxmlformats.org/officeDocument/2006/relationships/image" Target="../media/image4.jpg"/><Relationship Id="rId5" Type="http://schemas.openxmlformats.org/officeDocument/2006/relationships/hyperlink" Target="http://www.youtube.com/watch?v=M2ORkIrHUbg" TargetMode="External"/><Relationship Id="rId6" Type="http://schemas.openxmlformats.org/officeDocument/2006/relationships/image" Target="../media/image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hyperlink" Target="http://www.youtube.com/watch?v=JU21shbaVBo" TargetMode="External"/><Relationship Id="rId4" Type="http://schemas.openxmlformats.org/officeDocument/2006/relationships/image" Target="../media/image8.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5.jpg"/><Relationship Id="rId4" Type="http://schemas.openxmlformats.org/officeDocument/2006/relationships/image" Target="../media/image9.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hyperlink" Target="http://www.youtube.com/watch?v=DQGRjoupVgg" TargetMode="External"/><Relationship Id="rId4" Type="http://schemas.openxmlformats.org/officeDocument/2006/relationships/image" Target="../media/image10.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8.jpg"/><Relationship Id="rId4" Type="http://schemas.openxmlformats.org/officeDocument/2006/relationships/image" Target="../media/image13.jpg"/><Relationship Id="rId5" Type="http://schemas.openxmlformats.org/officeDocument/2006/relationships/image" Target="../media/image21.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5.jpg"/><Relationship Id="rId4" Type="http://schemas.openxmlformats.org/officeDocument/2006/relationships/image" Target="../media/image17.jpg"/><Relationship Id="rId5" Type="http://schemas.openxmlformats.org/officeDocument/2006/relationships/image" Target="../media/image16.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20.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9.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hyperlink" Target="https://www.nbcnews.com/pop-culture/movies/jungle-book-roars-box-office-103-6-million-debut-n557341" TargetMode="External"/><Relationship Id="rId4" Type="http://schemas.openxmlformats.org/officeDocument/2006/relationships/hyperlink" Target="http://theweek.com/articles/617441/how-disneys-new-jungle-book-corrects-years-troubling-racial-under" TargetMode="External"/><Relationship Id="rId11" Type="http://schemas.openxmlformats.org/officeDocument/2006/relationships/hyperlink" Target="http://www.boxofficemojo.com/movies/?id=junglebook2015.htm" TargetMode="External"/><Relationship Id="rId10" Type="http://schemas.openxmlformats.org/officeDocument/2006/relationships/hyperlink" Target="https://www.forbes.com/forbes/welcome/?toURL=https://www.forbes.com/sites/robcain/2016/04/15/disneys-jungle-book-swings-in-china-to-12-million-opening-day-250-better-than-zootopia/&amp;refURL=&amp;referrer=#7d44f2aa2a1f" TargetMode="External"/><Relationship Id="rId9" Type="http://schemas.openxmlformats.org/officeDocument/2006/relationships/hyperlink" Target="http://www.hollywoodreporter.com/news/summer-box-office-2016-blockbusters-flops-sequelitis-923601" TargetMode="External"/><Relationship Id="rId5" Type="http://schemas.openxmlformats.org/officeDocument/2006/relationships/hyperlink" Target="http://theweek.com/articles/617441/how-disneys-new-jungle-book-corrects-years-troubling-racial-under" TargetMode="External"/><Relationship Id="rId6" Type="http://schemas.openxmlformats.org/officeDocument/2006/relationships/hyperlink" Target="https://d23.com/floyd-normans-9-wild-stories-from-the-making-of-the-jungle-book-1967/" TargetMode="External"/><Relationship Id="rId7" Type="http://schemas.openxmlformats.org/officeDocument/2006/relationships/hyperlink" Target="http://www.hollywoodreporter.com/news/germany-original-jungle-book-biggest-885953" TargetMode="External"/><Relationship Id="rId8" Type="http://schemas.openxmlformats.org/officeDocument/2006/relationships/hyperlink" Target="https://www.nbcnews.com/pop-culture/movies/jungle-book-roars-box-office-103-6-million-debut-n557341"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 name="Shape 50"/>
        <p:cNvGrpSpPr/>
        <p:nvPr/>
      </p:nvGrpSpPr>
      <p:grpSpPr>
        <a:xfrm>
          <a:off x="0" y="0"/>
          <a:ext cx="0" cy="0"/>
          <a:chOff x="0" y="0"/>
          <a:chExt cx="0" cy="0"/>
        </a:xfrm>
      </p:grpSpPr>
      <p:pic>
        <p:nvPicPr>
          <p:cNvPr id="51" name="Google Shape;51;p11"/>
          <p:cNvPicPr preferRelativeResize="0"/>
          <p:nvPr/>
        </p:nvPicPr>
        <p:blipFill rotWithShape="1">
          <a:blip r:embed="rId3">
            <a:alphaModFix/>
          </a:blip>
          <a:srcRect b="0" l="0" r="0" t="0"/>
          <a:stretch/>
        </p:blipFill>
        <p:spPr>
          <a:xfrm>
            <a:off x="0" y="0"/>
            <a:ext cx="9143986" cy="5143500"/>
          </a:xfrm>
          <a:prstGeom prst="rect">
            <a:avLst/>
          </a:prstGeom>
          <a:noFill/>
          <a:ln>
            <a:noFill/>
          </a:ln>
        </p:spPr>
      </p:pic>
      <p:sp>
        <p:nvSpPr>
          <p:cNvPr id="52" name="Google Shape;52;p11"/>
          <p:cNvSpPr txBox="1"/>
          <p:nvPr/>
        </p:nvSpPr>
        <p:spPr>
          <a:xfrm>
            <a:off x="24" y="3944900"/>
            <a:ext cx="9144000" cy="8451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600"/>
              <a:buFont typeface="Arial"/>
              <a:buNone/>
            </a:pPr>
            <a:r>
              <a:rPr b="0" i="0" lang="en" sz="3600" u="none" cap="none" strike="noStrike">
                <a:solidFill>
                  <a:srgbClr val="9BE300"/>
                </a:solidFill>
                <a:latin typeface="Love Ya Like A Sister"/>
                <a:ea typeface="Love Ya Like A Sister"/>
                <a:cs typeface="Love Ya Like A Sister"/>
                <a:sym typeface="Love Ya Like A Sister"/>
              </a:rPr>
              <a:t>COMPONENT 2 SECTION A: FILM</a:t>
            </a:r>
            <a:endParaRPr b="0" i="0" sz="3600" u="none" cap="none" strike="noStrike">
              <a:solidFill>
                <a:srgbClr val="9BE300"/>
              </a:solidFill>
              <a:latin typeface="Love Ya Like A Sister"/>
              <a:ea typeface="Love Ya Like A Sister"/>
              <a:cs typeface="Love Ya Like A Sister"/>
              <a:sym typeface="Love Ya Like A Sister"/>
            </a:endParaRPr>
          </a:p>
        </p:txBody>
      </p:sp>
      <p:sp>
        <p:nvSpPr>
          <p:cNvPr id="53" name="Google Shape;53;p11"/>
          <p:cNvSpPr txBox="1"/>
          <p:nvPr/>
        </p:nvSpPr>
        <p:spPr>
          <a:xfrm>
            <a:off x="24" y="4332719"/>
            <a:ext cx="9144000" cy="3093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6000"/>
              <a:buFont typeface="Arial"/>
              <a:buNone/>
            </a:pPr>
            <a:r>
              <a:rPr b="0" i="0" lang="en" sz="6000" u="none" cap="none" strike="noStrike">
                <a:solidFill>
                  <a:srgbClr val="FFFFFF"/>
                </a:solidFill>
                <a:latin typeface="Ruslan Display"/>
                <a:ea typeface="Ruslan Display"/>
                <a:cs typeface="Ruslan Display"/>
                <a:sym typeface="Ruslan Display"/>
              </a:rPr>
              <a:t>Jungle Book 1967</a:t>
            </a:r>
            <a:endParaRPr b="0" i="0" sz="6000" u="none" cap="none" strike="noStrike">
              <a:solidFill>
                <a:srgbClr val="FFFFFF"/>
              </a:solidFill>
              <a:latin typeface="Ruslan Display"/>
              <a:ea typeface="Ruslan Display"/>
              <a:cs typeface="Ruslan Display"/>
              <a:sym typeface="Ruslan Display"/>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 name="Shape 57"/>
        <p:cNvGrpSpPr/>
        <p:nvPr/>
      </p:nvGrpSpPr>
      <p:grpSpPr>
        <a:xfrm>
          <a:off x="0" y="0"/>
          <a:ext cx="0" cy="0"/>
          <a:chOff x="0" y="0"/>
          <a:chExt cx="0" cy="0"/>
        </a:xfrm>
      </p:grpSpPr>
      <p:pic>
        <p:nvPicPr>
          <p:cNvPr id="58" name="Google Shape;58;p12"/>
          <p:cNvPicPr preferRelativeResize="0"/>
          <p:nvPr/>
        </p:nvPicPr>
        <p:blipFill rotWithShape="1">
          <a:blip r:embed="rId3">
            <a:alphaModFix/>
          </a:blip>
          <a:srcRect b="0" l="0" r="0" t="0"/>
          <a:stretch/>
        </p:blipFill>
        <p:spPr>
          <a:xfrm>
            <a:off x="4582100" y="0"/>
            <a:ext cx="4561899" cy="3041275"/>
          </a:xfrm>
          <a:prstGeom prst="rect">
            <a:avLst/>
          </a:prstGeom>
          <a:noFill/>
          <a:ln>
            <a:noFill/>
          </a:ln>
        </p:spPr>
      </p:pic>
      <p:pic>
        <p:nvPicPr>
          <p:cNvPr id="59" name="Google Shape;59;p12"/>
          <p:cNvPicPr preferRelativeResize="0"/>
          <p:nvPr/>
        </p:nvPicPr>
        <p:blipFill rotWithShape="1">
          <a:blip r:embed="rId4">
            <a:alphaModFix/>
          </a:blip>
          <a:srcRect b="0" l="0" r="0" t="0"/>
          <a:stretch/>
        </p:blipFill>
        <p:spPr>
          <a:xfrm>
            <a:off x="3304125" y="3041275"/>
            <a:ext cx="3153356" cy="2102225"/>
          </a:xfrm>
          <a:prstGeom prst="rect">
            <a:avLst/>
          </a:prstGeom>
          <a:noFill/>
          <a:ln>
            <a:noFill/>
          </a:ln>
        </p:spPr>
      </p:pic>
      <p:pic>
        <p:nvPicPr>
          <p:cNvPr id="60" name="Google Shape;60;p12"/>
          <p:cNvPicPr preferRelativeResize="0"/>
          <p:nvPr/>
        </p:nvPicPr>
        <p:blipFill rotWithShape="1">
          <a:blip r:embed="rId5">
            <a:alphaModFix/>
          </a:blip>
          <a:srcRect b="0" l="0" r="0" t="0"/>
          <a:stretch/>
        </p:blipFill>
        <p:spPr>
          <a:xfrm>
            <a:off x="6457475" y="3041276"/>
            <a:ext cx="2686536" cy="2102224"/>
          </a:xfrm>
          <a:prstGeom prst="rect">
            <a:avLst/>
          </a:prstGeom>
          <a:noFill/>
          <a:ln>
            <a:noFill/>
          </a:ln>
        </p:spPr>
      </p:pic>
      <p:pic>
        <p:nvPicPr>
          <p:cNvPr descr="Here is the making of the last animated film to have Walt Disney's fingerprints: The Jungle Book." id="61" name="Google Shape;61;p12" title="The Making of The Jungle Book">
            <a:hlinkClick r:id="rId6"/>
          </p:cNvPr>
          <p:cNvPicPr preferRelativeResize="0"/>
          <p:nvPr/>
        </p:nvPicPr>
        <p:blipFill rotWithShape="1">
          <a:blip r:embed="rId7">
            <a:alphaModFix/>
          </a:blip>
          <a:srcRect b="0" l="0" r="0" t="0"/>
          <a:stretch/>
        </p:blipFill>
        <p:spPr>
          <a:xfrm>
            <a:off x="1613958" y="856475"/>
            <a:ext cx="2802967" cy="2102225"/>
          </a:xfrm>
          <a:prstGeom prst="rect">
            <a:avLst/>
          </a:prstGeom>
          <a:noFill/>
          <a:ln>
            <a:noFill/>
          </a:ln>
        </p:spPr>
      </p:pic>
      <p:pic>
        <p:nvPicPr>
          <p:cNvPr id="62" name="Google Shape;62;p12"/>
          <p:cNvPicPr preferRelativeResize="0"/>
          <p:nvPr/>
        </p:nvPicPr>
        <p:blipFill rotWithShape="1">
          <a:blip r:embed="rId8">
            <a:alphaModFix/>
          </a:blip>
          <a:srcRect b="0" l="0" r="0" t="0"/>
          <a:stretch/>
        </p:blipFill>
        <p:spPr>
          <a:xfrm>
            <a:off x="-59441" y="3041275"/>
            <a:ext cx="3363565" cy="2102225"/>
          </a:xfrm>
          <a:prstGeom prst="rect">
            <a:avLst/>
          </a:prstGeom>
          <a:noFill/>
          <a:ln>
            <a:noFill/>
          </a:ln>
        </p:spPr>
      </p:pic>
      <p:sp>
        <p:nvSpPr>
          <p:cNvPr id="63" name="Google Shape;63;p12"/>
          <p:cNvSpPr txBox="1"/>
          <p:nvPr/>
        </p:nvSpPr>
        <p:spPr>
          <a:xfrm>
            <a:off x="-118450" y="0"/>
            <a:ext cx="5407800" cy="870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4800"/>
              <a:buFont typeface="Arial"/>
              <a:buNone/>
            </a:pPr>
            <a:r>
              <a:rPr b="0" i="0" lang="en" sz="4800" u="none" cap="none" strike="noStrike">
                <a:solidFill>
                  <a:srgbClr val="000000"/>
                </a:solidFill>
                <a:highlight>
                  <a:srgbClr val="9BE300"/>
                </a:highlight>
                <a:latin typeface="Love Ya Like A Sister"/>
                <a:ea typeface="Love Ya Like A Sister"/>
                <a:cs typeface="Love Ya Like A Sister"/>
                <a:sym typeface="Love Ya Like A Sister"/>
              </a:rPr>
              <a:t>   Voice Casting</a:t>
            </a:r>
            <a:endParaRPr b="0" i="0" sz="4800" u="none" cap="none" strike="noStrike">
              <a:solidFill>
                <a:srgbClr val="000000"/>
              </a:solidFill>
              <a:highlight>
                <a:srgbClr val="9BE300"/>
              </a:highlight>
              <a:latin typeface="Love Ya Like A Sister"/>
              <a:ea typeface="Love Ya Like A Sister"/>
              <a:cs typeface="Love Ya Like A Sister"/>
              <a:sym typeface="Love Ya Like A Sister"/>
            </a:endParaRPr>
          </a:p>
        </p:txBody>
      </p:sp>
      <p:sp>
        <p:nvSpPr>
          <p:cNvPr id="64" name="Google Shape;64;p12"/>
          <p:cNvSpPr txBox="1"/>
          <p:nvPr/>
        </p:nvSpPr>
        <p:spPr>
          <a:xfrm>
            <a:off x="-5400" y="782300"/>
            <a:ext cx="1543200" cy="1793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Twentieth Century"/>
                <a:ea typeface="Twentieth Century"/>
                <a:cs typeface="Twentieth Century"/>
                <a:sym typeface="Twentieth Century"/>
              </a:rPr>
              <a:t>This was the first picture were famous people were cast for the voices. The actors were encouraged to improvise and then the characters were animated from the voices.</a:t>
            </a:r>
            <a:endParaRPr b="0" i="0" sz="1400" u="none" cap="none" strike="noStrike">
              <a:solidFill>
                <a:srgbClr val="000000"/>
              </a:solidFill>
              <a:latin typeface="Twentieth Century"/>
              <a:ea typeface="Twentieth Century"/>
              <a:cs typeface="Twentieth Century"/>
              <a:sym typeface="Twentieth Century"/>
            </a:endParaRPr>
          </a:p>
        </p:txBody>
      </p:sp>
      <p:sp>
        <p:nvSpPr>
          <p:cNvPr id="65" name="Google Shape;65;p12"/>
          <p:cNvSpPr txBox="1"/>
          <p:nvPr/>
        </p:nvSpPr>
        <p:spPr>
          <a:xfrm>
            <a:off x="6347725" y="2489550"/>
            <a:ext cx="1132500" cy="386700"/>
          </a:xfrm>
          <a:prstGeom prst="rect">
            <a:avLst/>
          </a:prstGeom>
          <a:solidFill>
            <a:srgbClr val="FFFFFF"/>
          </a:solid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Love Ya Like A Sister"/>
                <a:ea typeface="Love Ya Like A Sister"/>
                <a:cs typeface="Love Ya Like A Sister"/>
                <a:sym typeface="Love Ya Like A Sister"/>
              </a:rPr>
              <a:t>Phil Harris</a:t>
            </a:r>
            <a:endParaRPr b="0" i="0" sz="1400" u="none" cap="none" strike="noStrike">
              <a:solidFill>
                <a:srgbClr val="000000"/>
              </a:solidFill>
              <a:latin typeface="Love Ya Like A Sister"/>
              <a:ea typeface="Love Ya Like A Sister"/>
              <a:cs typeface="Love Ya Like A Sister"/>
              <a:sym typeface="Love Ya Like A Sister"/>
            </a:endParaRPr>
          </a:p>
        </p:txBody>
      </p:sp>
      <p:sp>
        <p:nvSpPr>
          <p:cNvPr id="66" name="Google Shape;66;p12"/>
          <p:cNvSpPr txBox="1"/>
          <p:nvPr/>
        </p:nvSpPr>
        <p:spPr>
          <a:xfrm>
            <a:off x="7029125" y="4756800"/>
            <a:ext cx="1543200" cy="386700"/>
          </a:xfrm>
          <a:prstGeom prst="rect">
            <a:avLst/>
          </a:prstGeom>
          <a:solidFill>
            <a:srgbClr val="FFFFFF"/>
          </a:solid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Love Ya Like A Sister"/>
                <a:ea typeface="Love Ya Like A Sister"/>
                <a:cs typeface="Love Ya Like A Sister"/>
                <a:sym typeface="Love Ya Like A Sister"/>
              </a:rPr>
              <a:t>George Sanders</a:t>
            </a:r>
            <a:endParaRPr b="0" i="0" sz="1400" u="none" cap="none" strike="noStrike">
              <a:solidFill>
                <a:srgbClr val="000000"/>
              </a:solidFill>
              <a:latin typeface="Love Ya Like A Sister"/>
              <a:ea typeface="Love Ya Like A Sister"/>
              <a:cs typeface="Love Ya Like A Sister"/>
              <a:sym typeface="Love Ya Like A Sister"/>
            </a:endParaRPr>
          </a:p>
        </p:txBody>
      </p:sp>
      <p:sp>
        <p:nvSpPr>
          <p:cNvPr id="67" name="Google Shape;67;p12"/>
          <p:cNvSpPr txBox="1"/>
          <p:nvPr/>
        </p:nvSpPr>
        <p:spPr>
          <a:xfrm>
            <a:off x="3875950" y="4756800"/>
            <a:ext cx="2009700" cy="386700"/>
          </a:xfrm>
          <a:prstGeom prst="rect">
            <a:avLst/>
          </a:prstGeom>
          <a:solidFill>
            <a:srgbClr val="FFFFFF"/>
          </a:solid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Love Ya Like A Sister"/>
                <a:ea typeface="Love Ya Like A Sister"/>
                <a:cs typeface="Love Ya Like A Sister"/>
                <a:sym typeface="Love Ya Like A Sister"/>
              </a:rPr>
              <a:t>The Beatles (Almost)</a:t>
            </a:r>
            <a:endParaRPr b="0" i="0" sz="1400" u="none" cap="none" strike="noStrike">
              <a:solidFill>
                <a:srgbClr val="000000"/>
              </a:solidFill>
              <a:latin typeface="Love Ya Like A Sister"/>
              <a:ea typeface="Love Ya Like A Sister"/>
              <a:cs typeface="Love Ya Like A Sister"/>
              <a:sym typeface="Love Ya Like A Sister"/>
            </a:endParaRPr>
          </a:p>
        </p:txBody>
      </p:sp>
      <p:sp>
        <p:nvSpPr>
          <p:cNvPr id="68" name="Google Shape;68;p12"/>
          <p:cNvSpPr txBox="1"/>
          <p:nvPr/>
        </p:nvSpPr>
        <p:spPr>
          <a:xfrm>
            <a:off x="892288" y="4756800"/>
            <a:ext cx="1460100" cy="386700"/>
          </a:xfrm>
          <a:prstGeom prst="rect">
            <a:avLst/>
          </a:prstGeom>
          <a:solidFill>
            <a:srgbClr val="FFFFFF"/>
          </a:solid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Love Ya Like A Sister"/>
                <a:ea typeface="Love Ya Like A Sister"/>
                <a:cs typeface="Love Ya Like A Sister"/>
                <a:sym typeface="Love Ya Like A Sister"/>
              </a:rPr>
              <a:t>Louis Prima</a:t>
            </a:r>
            <a:endParaRPr b="0" i="0" sz="1400" u="none" cap="none" strike="noStrike">
              <a:solidFill>
                <a:srgbClr val="000000"/>
              </a:solidFill>
              <a:latin typeface="Love Ya Like A Sister"/>
              <a:ea typeface="Love Ya Like A Sister"/>
              <a:cs typeface="Love Ya Like A Sister"/>
              <a:sym typeface="Love Ya Like A Siste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 name="Shape 72"/>
        <p:cNvGrpSpPr/>
        <p:nvPr/>
      </p:nvGrpSpPr>
      <p:grpSpPr>
        <a:xfrm>
          <a:off x="0" y="0"/>
          <a:ext cx="0" cy="0"/>
          <a:chOff x="0" y="0"/>
          <a:chExt cx="0" cy="0"/>
        </a:xfrm>
      </p:grpSpPr>
      <p:pic>
        <p:nvPicPr>
          <p:cNvPr descr="Walt Disney explains his invention. Probably the most advanced tool ever made in the field of animation. (At least until the computer was made.) &#10; &#10;(C) Disney  &#10;If you are the owner or the lawyer of the owner of this film, please contact me before Flagging the video. This is merely for promoting the film to the public." id="73" name="Google Shape;73;p13" title="Walt Disney's MultiPlane Camera (Filmed: Feb. 13, 1957)">
            <a:hlinkClick r:id="rId3"/>
          </p:cNvPr>
          <p:cNvPicPr preferRelativeResize="0"/>
          <p:nvPr/>
        </p:nvPicPr>
        <p:blipFill rotWithShape="1">
          <a:blip r:embed="rId4">
            <a:alphaModFix/>
          </a:blip>
          <a:srcRect b="0" l="0" r="0" t="0"/>
          <a:stretch/>
        </p:blipFill>
        <p:spPr>
          <a:xfrm>
            <a:off x="4644775" y="1769075"/>
            <a:ext cx="4499225" cy="3374425"/>
          </a:xfrm>
          <a:prstGeom prst="rect">
            <a:avLst/>
          </a:prstGeom>
          <a:noFill/>
          <a:ln>
            <a:noFill/>
          </a:ln>
        </p:spPr>
      </p:pic>
      <p:pic>
        <p:nvPicPr>
          <p:cNvPr descr="Clip taken from a 1938 short called &quot;How Walt Disney Cartoons Are Made&quot;. I have simply taken out a lot of the footage devoted to publicising the Film &quot;Snow White and the Seven Dwarfs&quot;. I have done this not because I dislike the film (it is infact one of my all time favourites) but to make it short to show in class." id="74" name="Google Shape;74;p13" title="The Animation Process From 1938">
            <a:hlinkClick r:id="rId5"/>
          </p:cNvPr>
          <p:cNvPicPr preferRelativeResize="0"/>
          <p:nvPr/>
        </p:nvPicPr>
        <p:blipFill rotWithShape="1">
          <a:blip r:embed="rId6">
            <a:alphaModFix/>
          </a:blip>
          <a:srcRect b="0" l="0" r="0" t="0"/>
          <a:stretch/>
        </p:blipFill>
        <p:spPr>
          <a:xfrm>
            <a:off x="0" y="1769075"/>
            <a:ext cx="4499225" cy="3374419"/>
          </a:xfrm>
          <a:prstGeom prst="rect">
            <a:avLst/>
          </a:prstGeom>
          <a:noFill/>
          <a:ln>
            <a:noFill/>
          </a:ln>
        </p:spPr>
      </p:pic>
      <p:sp>
        <p:nvSpPr>
          <p:cNvPr id="75" name="Google Shape;75;p13"/>
          <p:cNvSpPr txBox="1"/>
          <p:nvPr/>
        </p:nvSpPr>
        <p:spPr>
          <a:xfrm>
            <a:off x="-118450" y="0"/>
            <a:ext cx="5407800" cy="870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4800"/>
              <a:buFont typeface="Arial"/>
              <a:buNone/>
            </a:pPr>
            <a:r>
              <a:rPr b="0" i="0" lang="en" sz="4800" u="none" cap="none" strike="noStrike">
                <a:solidFill>
                  <a:srgbClr val="000000"/>
                </a:solidFill>
                <a:highlight>
                  <a:srgbClr val="9BE300"/>
                </a:highlight>
                <a:latin typeface="Love Ya Like A Sister"/>
                <a:ea typeface="Love Ya Like A Sister"/>
                <a:cs typeface="Love Ya Like A Sister"/>
                <a:sym typeface="Love Ya Like A Sister"/>
              </a:rPr>
              <a:t>   Technology;</a:t>
            </a:r>
            <a:endParaRPr b="0" i="0" sz="4800" u="none" cap="none" strike="noStrike">
              <a:solidFill>
                <a:srgbClr val="000000"/>
              </a:solidFill>
              <a:highlight>
                <a:srgbClr val="9BE300"/>
              </a:highlight>
              <a:latin typeface="Love Ya Like A Sister"/>
              <a:ea typeface="Love Ya Like A Sister"/>
              <a:cs typeface="Love Ya Like A Sister"/>
              <a:sym typeface="Love Ya Like A Sister"/>
            </a:endParaRPr>
          </a:p>
        </p:txBody>
      </p:sp>
      <p:sp>
        <p:nvSpPr>
          <p:cNvPr id="76" name="Google Shape;76;p13"/>
          <p:cNvSpPr txBox="1"/>
          <p:nvPr/>
        </p:nvSpPr>
        <p:spPr>
          <a:xfrm>
            <a:off x="3740200" y="30000"/>
            <a:ext cx="5407800" cy="1521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rgbClr val="000000"/>
                </a:solidFill>
                <a:latin typeface="Love Ya Like A Sister"/>
                <a:ea typeface="Love Ya Like A Sister"/>
                <a:cs typeface="Love Ya Like A Sister"/>
                <a:sym typeface="Love Ya Like A Sister"/>
              </a:rPr>
              <a:t>Cel Animation:</a:t>
            </a:r>
            <a:r>
              <a:rPr b="0" i="0" lang="en" sz="1800" u="none" cap="none" strike="noStrike">
                <a:solidFill>
                  <a:srgbClr val="000000"/>
                </a:solidFill>
                <a:latin typeface="Twentieth Century"/>
                <a:ea typeface="Twentieth Century"/>
                <a:cs typeface="Twentieth Century"/>
                <a:sym typeface="Twentieth Century"/>
              </a:rPr>
              <a:t> </a:t>
            </a:r>
            <a:r>
              <a:rPr b="0" i="0" lang="en" sz="1800" u="none" cap="none" strike="noStrike">
                <a:solidFill>
                  <a:srgbClr val="222222"/>
                </a:solidFill>
                <a:highlight>
                  <a:srgbClr val="FFFFFF"/>
                </a:highlight>
                <a:latin typeface="Twentieth Century"/>
                <a:ea typeface="Twentieth Century"/>
                <a:cs typeface="Twentieth Century"/>
                <a:sym typeface="Twentieth Century"/>
              </a:rPr>
              <a:t>A </a:t>
            </a:r>
            <a:r>
              <a:rPr b="1" i="0" lang="en" sz="1800" u="none" cap="none" strike="noStrike">
                <a:solidFill>
                  <a:srgbClr val="222222"/>
                </a:solidFill>
                <a:highlight>
                  <a:srgbClr val="FFFFFF"/>
                </a:highlight>
                <a:latin typeface="Twentieth Century"/>
                <a:ea typeface="Twentieth Century"/>
                <a:cs typeface="Twentieth Century"/>
                <a:sym typeface="Twentieth Century"/>
              </a:rPr>
              <a:t>cel</a:t>
            </a:r>
            <a:r>
              <a:rPr b="0" i="0" lang="en" sz="1800" u="none" cap="none" strike="noStrike">
                <a:solidFill>
                  <a:srgbClr val="222222"/>
                </a:solidFill>
                <a:highlight>
                  <a:srgbClr val="FFFFFF"/>
                </a:highlight>
                <a:latin typeface="Twentieth Century"/>
                <a:ea typeface="Twentieth Century"/>
                <a:cs typeface="Twentieth Century"/>
                <a:sym typeface="Twentieth Century"/>
              </a:rPr>
              <a:t>, short for celluloid, is a transparent sheet on which objects are drawn or painted for traditional, hand-drawn </a:t>
            </a:r>
            <a:r>
              <a:rPr b="1" i="0" lang="en" sz="1800" u="none" cap="none" strike="noStrike">
                <a:solidFill>
                  <a:srgbClr val="222222"/>
                </a:solidFill>
                <a:highlight>
                  <a:srgbClr val="FFFFFF"/>
                </a:highlight>
                <a:latin typeface="Twentieth Century"/>
                <a:ea typeface="Twentieth Century"/>
                <a:cs typeface="Twentieth Century"/>
                <a:sym typeface="Twentieth Century"/>
              </a:rPr>
              <a:t>animation</a:t>
            </a:r>
            <a:r>
              <a:rPr b="0" i="0" lang="en" sz="1800" u="none" cap="none" strike="noStrike">
                <a:solidFill>
                  <a:srgbClr val="222222"/>
                </a:solidFill>
                <a:highlight>
                  <a:srgbClr val="FFFFFF"/>
                </a:highlight>
                <a:latin typeface="Twentieth Century"/>
                <a:ea typeface="Twentieth Century"/>
                <a:cs typeface="Twentieth Century"/>
                <a:sym typeface="Twentieth Century"/>
              </a:rPr>
              <a:t>.</a:t>
            </a:r>
            <a:endParaRPr b="0" i="0" sz="1800" u="none" cap="none" strike="noStrike">
              <a:solidFill>
                <a:srgbClr val="000000"/>
              </a:solidFill>
              <a:latin typeface="Twentieth Century"/>
              <a:ea typeface="Twentieth Century"/>
              <a:cs typeface="Twentieth Century"/>
              <a:sym typeface="Twentieth Century"/>
            </a:endParaRPr>
          </a:p>
        </p:txBody>
      </p:sp>
      <p:sp>
        <p:nvSpPr>
          <p:cNvPr id="77" name="Google Shape;77;p13"/>
          <p:cNvSpPr txBox="1"/>
          <p:nvPr/>
        </p:nvSpPr>
        <p:spPr>
          <a:xfrm>
            <a:off x="35400" y="1012775"/>
            <a:ext cx="9073200" cy="6135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rgbClr val="222222"/>
                </a:solidFill>
                <a:highlight>
                  <a:srgbClr val="FFFFFF"/>
                </a:highlight>
                <a:latin typeface="Love Ya Like A Sister"/>
                <a:ea typeface="Love Ya Like A Sister"/>
                <a:cs typeface="Love Ya Like A Sister"/>
                <a:sym typeface="Love Ya Like A Sister"/>
              </a:rPr>
              <a:t>Multiplane Camera:</a:t>
            </a:r>
            <a:r>
              <a:rPr b="0" i="0" lang="en" sz="1800" u="none" cap="none" strike="noStrike">
                <a:solidFill>
                  <a:srgbClr val="222222"/>
                </a:solidFill>
                <a:highlight>
                  <a:srgbClr val="FFFFFF"/>
                </a:highlight>
                <a:latin typeface="Twentieth Century"/>
                <a:ea typeface="Twentieth Century"/>
                <a:cs typeface="Twentieth Century"/>
                <a:sym typeface="Twentieth Century"/>
              </a:rPr>
              <a:t> was used in the traditional animation process that moves a number of pieces of artwork past the </a:t>
            </a:r>
            <a:r>
              <a:rPr b="1" i="0" lang="en" sz="1800" u="none" cap="none" strike="noStrike">
                <a:solidFill>
                  <a:srgbClr val="222222"/>
                </a:solidFill>
                <a:highlight>
                  <a:srgbClr val="FFFFFF"/>
                </a:highlight>
                <a:latin typeface="Twentieth Century"/>
                <a:ea typeface="Twentieth Century"/>
                <a:cs typeface="Twentieth Century"/>
                <a:sym typeface="Twentieth Century"/>
              </a:rPr>
              <a:t>camera</a:t>
            </a:r>
            <a:r>
              <a:rPr b="0" i="0" lang="en" sz="1800" u="none" cap="none" strike="noStrike">
                <a:solidFill>
                  <a:srgbClr val="222222"/>
                </a:solidFill>
                <a:highlight>
                  <a:srgbClr val="FFFFFF"/>
                </a:highlight>
                <a:latin typeface="Twentieth Century"/>
                <a:ea typeface="Twentieth Century"/>
                <a:cs typeface="Twentieth Century"/>
                <a:sym typeface="Twentieth Century"/>
              </a:rPr>
              <a:t> at various speeds and at various distances from one another.</a:t>
            </a:r>
            <a:endParaRPr b="0" i="0" sz="1800" u="none" cap="none" strike="noStrike">
              <a:solidFill>
                <a:srgbClr val="000000"/>
              </a:solidFill>
              <a:latin typeface="Twentieth Century"/>
              <a:ea typeface="Twentieth Century"/>
              <a:cs typeface="Twentieth Century"/>
              <a:sym typeface="Twentieth Century"/>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sp>
        <p:nvSpPr>
          <p:cNvPr id="82" name="Google Shape;82;p14"/>
          <p:cNvSpPr txBox="1"/>
          <p:nvPr>
            <p:ph idx="1" type="body"/>
          </p:nvPr>
        </p:nvSpPr>
        <p:spPr>
          <a:xfrm>
            <a:off x="138975" y="389350"/>
            <a:ext cx="3813600" cy="3537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lang="en">
                <a:solidFill>
                  <a:srgbClr val="000000"/>
                </a:solidFill>
                <a:latin typeface="Twentieth Century"/>
                <a:ea typeface="Twentieth Century"/>
                <a:cs typeface="Twentieth Century"/>
                <a:sym typeface="Twentieth Century"/>
              </a:rPr>
              <a:t>The Jungle Book also used xerography (rather like photocopying), copying the animator’s drawings onto a light-sensitive aluminium plate and then onto cels, unlike the old, painstaking hand-inking process, tracing them from paper drawings. </a:t>
            </a:r>
            <a:endParaRPr>
              <a:solidFill>
                <a:srgbClr val="000000"/>
              </a:solidFill>
              <a:latin typeface="Twentieth Century"/>
              <a:ea typeface="Twentieth Century"/>
              <a:cs typeface="Twentieth Century"/>
              <a:sym typeface="Twentieth Century"/>
            </a:endParaRPr>
          </a:p>
          <a:p>
            <a:pPr indent="0" lvl="0" marL="0" rtl="0" algn="l">
              <a:lnSpc>
                <a:spcPct val="115000"/>
              </a:lnSpc>
              <a:spcBef>
                <a:spcPts val="1600"/>
              </a:spcBef>
              <a:spcAft>
                <a:spcPts val="1600"/>
              </a:spcAft>
              <a:buSzPts val="1800"/>
              <a:buNone/>
            </a:pPr>
            <a:r>
              <a:rPr lang="en">
                <a:solidFill>
                  <a:srgbClr val="000000"/>
                </a:solidFill>
                <a:latin typeface="Twentieth Century"/>
                <a:ea typeface="Twentieth Century"/>
                <a:cs typeface="Twentieth Century"/>
                <a:sym typeface="Twentieth Century"/>
              </a:rPr>
              <a:t>The animators had to draw using thick black lines, as delicate ones couldn’t be picked up by the copier, and it affected the final art style by creating rougher, sharper lines but generally the animators were pleased. </a:t>
            </a:r>
            <a:endParaRPr>
              <a:solidFill>
                <a:srgbClr val="000000"/>
              </a:solidFill>
              <a:latin typeface="Twentieth Century"/>
              <a:ea typeface="Twentieth Century"/>
              <a:cs typeface="Twentieth Century"/>
              <a:sym typeface="Twentieth Century"/>
            </a:endParaRPr>
          </a:p>
        </p:txBody>
      </p:sp>
      <p:pic>
        <p:nvPicPr>
          <p:cNvPr id="83" name="Google Shape;83;p14"/>
          <p:cNvPicPr preferRelativeResize="0"/>
          <p:nvPr/>
        </p:nvPicPr>
        <p:blipFill rotWithShape="1">
          <a:blip r:embed="rId3">
            <a:alphaModFix/>
          </a:blip>
          <a:srcRect b="0" l="0" r="0" t="0"/>
          <a:stretch/>
        </p:blipFill>
        <p:spPr>
          <a:xfrm>
            <a:off x="3885975" y="1097279"/>
            <a:ext cx="5023025" cy="3811725"/>
          </a:xfrm>
          <a:prstGeom prst="rect">
            <a:avLst/>
          </a:prstGeom>
          <a:noFill/>
          <a:ln>
            <a:noFill/>
          </a:ln>
        </p:spPr>
      </p:pic>
      <p:sp>
        <p:nvSpPr>
          <p:cNvPr id="84" name="Google Shape;84;p14"/>
          <p:cNvSpPr txBox="1"/>
          <p:nvPr/>
        </p:nvSpPr>
        <p:spPr>
          <a:xfrm>
            <a:off x="5177200" y="76200"/>
            <a:ext cx="5407800" cy="870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4800"/>
              <a:buFont typeface="Arial"/>
              <a:buNone/>
            </a:pPr>
            <a:r>
              <a:rPr b="0" i="0" lang="en" sz="4800" u="none" cap="none" strike="noStrike">
                <a:solidFill>
                  <a:srgbClr val="000000"/>
                </a:solidFill>
                <a:highlight>
                  <a:srgbClr val="9BE300"/>
                </a:highlight>
                <a:latin typeface="Love Ya Like A Sister"/>
                <a:ea typeface="Love Ya Like A Sister"/>
                <a:cs typeface="Love Ya Like A Sister"/>
                <a:sym typeface="Love Ya Like A Sister"/>
              </a:rPr>
              <a:t>   Xerography;</a:t>
            </a:r>
            <a:endParaRPr b="0" i="0" sz="4800" u="none" cap="none" strike="noStrike">
              <a:solidFill>
                <a:srgbClr val="000000"/>
              </a:solidFill>
              <a:highlight>
                <a:srgbClr val="9BE300"/>
              </a:highlight>
              <a:latin typeface="Love Ya Like A Sister"/>
              <a:ea typeface="Love Ya Like A Sister"/>
              <a:cs typeface="Love Ya Like A Sister"/>
              <a:sym typeface="Love Ya Like A Siste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pic>
        <p:nvPicPr>
          <p:cNvPr descr="Have you ever found yourself watching a Disney movie, like Frozen, Moana, or Snow White, and thought to yourself, “Hmmm...this all looks...familiar somehow”? Well, guess what - you have! Join Jacob and Cartoon Hangover as we walk you through every recycled Disney shot (almost) and talk about why. &#10;&#10;Special Thanks to Floyd Norman for guest starring in this episode via phone call.&#10;&#10;See our original shows on Cartoon Hangover Select!&#10;http://frdr.us/YTCHSelect&#10;&#10;Watch All of 107 Anime Facts Season 2&#10;http://frdr.us/107AnimeS2&#10;&#10;Don't miss our videos, make sure you subscribe!&#10;http://frdr.us/CHsubscribe&#10;&#10;We have a dotcom!&#10;http://frdr.us/YTCHdotcom&#10;&#10;Tweet Us on Twitter&#10;http://frdr.us/YTCHtwitter&#10;&#10;Heart Us on Instagram&#10;http://frdr.us/YTCHinsta&#10;&#10;Touch Us on Facebox&#10;http://frdr.us/YTCHfacebox&#10;&#10;Do NOT forget to visit our YouTube friends! &#10;Channel Frederator - http://frdr.us/YTCFyoutube&#10;The Leaderboard - http://frdr.us/YTTLByoutube&#10;&#10;Want to tell us something? Write an email. &#10;hey@frederator.com&#10;&#10;Want to work at Frederator? See our job openings and internships.&#10;http://frdr.us/YTFREDjobs&#10;&#10;&#10;Credits for This Episode&#10;-----------------------------------&#10;Researched by: Patrick Fisackerly, Annushka Almendros&#10;Written by: Patrick Fisackerly, Annushka Almendros, Nahreen Tarzi, Shelby Peake&#10;Hosted: Jacob Atkinson&#10;Edited by: Judy Tam, Nicholas Fung&#10;&#10;Graphics and Thumbnail by: Alexandria Batchelor&#10;Programming Manager: Jeremy Rosen&#10;Producers: Adrian Apolonio, Jesse Gouldsbury&#10;Executive Producers: Carrie Miller, Fred Seibert, Jeremy Rosen&#10;&#10;-----------------------------------&#10;Music&#10;-----------------------------------&#10;ES_Double Or Nothing 2 - Peter Sandberg&#10;ES_Double Or Nothing 3 - Peter Sandberg&#10;ES_Eccentric Vibes 4 - Håkan Eriksson&#10;ES_Eccentric Vibes 7 - Håkan Eriksson&#10;ES_Eccentric Vibes 10 - Håkan Eriksson&#10;ES_Eccentric Vibes 13 - Håkan Eriksson&#10;ES_Eccentric Vibes 15 - Håkan Eriksson&#10;ES_Get Going - Jon Björk&#10;ES_Hobby Horse - Teddy Bergström&#10;ES_Jumping Cricket 1 - Martin Gauffin&#10;ES_Late Again - Jon Björk&#10;ES_Oldtime Dixieland Band 1 - Magnus Ringblom&#10;ES_Oldtime Dixieland Band 3 - Magnus Ringblom&#10;ES_War March 3 - Peter Sandberg&#10;&#10;Thanks for sharing your Cartoon Hangover with us! Cartoon Hangover is the home for original cartoons and factual programming about animation for dedicated fans. &#10;&#10;Our original programming has included Bravest Warriors, Bee and PuppyCat, Too Cool! Cartoons, Fin Punch, GO! Cartoons (The Summoning, Boots), Slug Riot, and Shadowstone Park (from FilmCow). &#10;&#10;Our factual programming generally focuses on anime titles (like My Hero Academia, Tokyo Ghoul, etc.) and thoughtful pieces on animation. New videos two to three times per month." id="89" name="Google Shape;89;p15" title="Every Recycled Disney Shot &amp; Why - Snow White, Frozen, Toy Story, Moana and More - Cartoon Hangover">
            <a:hlinkClick r:id="rId3"/>
          </p:cNvPr>
          <p:cNvPicPr preferRelativeResize="0"/>
          <p:nvPr/>
        </p:nvPicPr>
        <p:blipFill rotWithShape="1">
          <a:blip r:embed="rId4">
            <a:alphaModFix/>
          </a:blip>
          <a:srcRect b="0" l="0" r="0" t="0"/>
          <a:stretch/>
        </p:blipFill>
        <p:spPr>
          <a:xfrm>
            <a:off x="152400" y="152400"/>
            <a:ext cx="6467000" cy="4850250"/>
          </a:xfrm>
          <a:prstGeom prst="rect">
            <a:avLst/>
          </a:prstGeom>
          <a:noFill/>
          <a:ln>
            <a:noFill/>
          </a:ln>
        </p:spPr>
      </p:pic>
      <p:sp>
        <p:nvSpPr>
          <p:cNvPr id="90" name="Google Shape;90;p15"/>
          <p:cNvSpPr txBox="1"/>
          <p:nvPr/>
        </p:nvSpPr>
        <p:spPr>
          <a:xfrm>
            <a:off x="3836075" y="105200"/>
            <a:ext cx="5407800" cy="870000"/>
          </a:xfrm>
          <a:prstGeom prst="rect">
            <a:avLst/>
          </a:prstGeom>
          <a:noFill/>
          <a:ln>
            <a:noFill/>
          </a:ln>
        </p:spPr>
        <p:txBody>
          <a:bodyPr anchorCtr="0" anchor="t" bIns="91425" lIns="91425" spcFirstLastPara="1" rIns="91425" wrap="square" tIns="91425">
            <a:noAutofit/>
          </a:bodyPr>
          <a:lstStyle/>
          <a:p>
            <a:pPr indent="0" lvl="0" marL="0" marR="0" rtl="0" algn="r">
              <a:lnSpc>
                <a:spcPct val="100000"/>
              </a:lnSpc>
              <a:spcBef>
                <a:spcPts val="0"/>
              </a:spcBef>
              <a:spcAft>
                <a:spcPts val="0"/>
              </a:spcAft>
              <a:buClr>
                <a:srgbClr val="000000"/>
              </a:buClr>
              <a:buSzPts val="3600"/>
              <a:buFont typeface="Arial"/>
              <a:buNone/>
            </a:pPr>
            <a:r>
              <a:rPr b="0" i="0" lang="en" sz="3600" u="none" cap="none" strike="noStrike">
                <a:solidFill>
                  <a:srgbClr val="000000"/>
                </a:solidFill>
                <a:highlight>
                  <a:srgbClr val="9BE300"/>
                </a:highlight>
                <a:latin typeface="Love Ya Like A Sister"/>
                <a:ea typeface="Love Ya Like A Sister"/>
                <a:cs typeface="Love Ya Like A Sister"/>
                <a:sym typeface="Love Ya Like A Sister"/>
              </a:rPr>
              <a:t>Shot </a:t>
            </a:r>
            <a:endParaRPr b="0" i="0" sz="3600" u="none" cap="none" strike="noStrike">
              <a:solidFill>
                <a:srgbClr val="000000"/>
              </a:solidFill>
              <a:highlight>
                <a:srgbClr val="9BE300"/>
              </a:highlight>
              <a:latin typeface="Love Ya Like A Sister"/>
              <a:ea typeface="Love Ya Like A Sister"/>
              <a:cs typeface="Love Ya Like A Sister"/>
              <a:sym typeface="Love Ya Like A Sister"/>
            </a:endParaRPr>
          </a:p>
          <a:p>
            <a:pPr indent="0" lvl="0" marL="0" marR="0" rtl="0" algn="r">
              <a:lnSpc>
                <a:spcPct val="100000"/>
              </a:lnSpc>
              <a:spcBef>
                <a:spcPts val="0"/>
              </a:spcBef>
              <a:spcAft>
                <a:spcPts val="0"/>
              </a:spcAft>
              <a:buClr>
                <a:srgbClr val="000000"/>
              </a:buClr>
              <a:buSzPts val="3600"/>
              <a:buFont typeface="Arial"/>
              <a:buNone/>
            </a:pPr>
            <a:r>
              <a:rPr b="0" i="0" lang="en" sz="3600" u="none" cap="none" strike="noStrike">
                <a:solidFill>
                  <a:srgbClr val="000000"/>
                </a:solidFill>
                <a:highlight>
                  <a:srgbClr val="9BE300"/>
                </a:highlight>
                <a:latin typeface="Love Ya Like A Sister"/>
                <a:ea typeface="Love Ya Like A Sister"/>
                <a:cs typeface="Love Ya Like A Sister"/>
                <a:sym typeface="Love Ya Like A Sister"/>
              </a:rPr>
              <a:t>recycling</a:t>
            </a:r>
            <a:endParaRPr b="0" i="0" sz="3600" u="none" cap="none" strike="noStrike">
              <a:solidFill>
                <a:srgbClr val="000000"/>
              </a:solidFill>
              <a:highlight>
                <a:srgbClr val="9BE300"/>
              </a:highlight>
              <a:latin typeface="Love Ya Like A Sister"/>
              <a:ea typeface="Love Ya Like A Sister"/>
              <a:cs typeface="Love Ya Like A Sister"/>
              <a:sym typeface="Love Ya Like A Sister"/>
            </a:endParaRPr>
          </a:p>
        </p:txBody>
      </p:sp>
      <p:sp>
        <p:nvSpPr>
          <p:cNvPr id="91" name="Google Shape;91;p15"/>
          <p:cNvSpPr txBox="1"/>
          <p:nvPr/>
        </p:nvSpPr>
        <p:spPr>
          <a:xfrm>
            <a:off x="6778900" y="1278800"/>
            <a:ext cx="2365200" cy="1793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rPr b="0" i="0" lang="en" sz="1600" u="none" cap="none" strike="noStrike">
                <a:solidFill>
                  <a:srgbClr val="000000"/>
                </a:solidFill>
                <a:latin typeface="Twentieth Century"/>
                <a:ea typeface="Twentieth Century"/>
                <a:cs typeface="Twentieth Century"/>
                <a:sym typeface="Twentieth Century"/>
              </a:rPr>
              <a:t>Pinocchio, Fantasia and Bambi were productions that went way over budget and were financial losses for the company.</a:t>
            </a:r>
            <a:endParaRPr b="0" i="0" sz="1600" u="none" cap="none" strike="noStrike">
              <a:solidFill>
                <a:srgbClr val="000000"/>
              </a:solidFill>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1600"/>
              <a:buFont typeface="Arial"/>
              <a:buNone/>
            </a:pPr>
            <a:r>
              <a:rPr b="0" i="0" lang="en" sz="1600" u="none" cap="none" strike="noStrike">
                <a:solidFill>
                  <a:srgbClr val="000000"/>
                </a:solidFill>
                <a:latin typeface="Twentieth Century"/>
                <a:ea typeface="Twentieth Century"/>
                <a:cs typeface="Twentieth Century"/>
                <a:sym typeface="Twentieth Century"/>
              </a:rPr>
              <a:t>So Disney studios began to use a method of recycling old shots in order to speed up the process and therefore to save money.</a:t>
            </a:r>
            <a:endParaRPr b="0" i="0" sz="1600" u="none" cap="none" strike="noStrike">
              <a:solidFill>
                <a:srgbClr val="000000"/>
              </a:solidFill>
              <a:latin typeface="Twentieth Century"/>
              <a:ea typeface="Twentieth Century"/>
              <a:cs typeface="Twentieth Century"/>
              <a:sym typeface="Twentieth Century"/>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pic>
        <p:nvPicPr>
          <p:cNvPr id="96" name="Google Shape;96;p16"/>
          <p:cNvPicPr preferRelativeResize="0"/>
          <p:nvPr/>
        </p:nvPicPr>
        <p:blipFill rotWithShape="1">
          <a:blip r:embed="rId3">
            <a:alphaModFix/>
          </a:blip>
          <a:srcRect b="0" l="0" r="0" t="0"/>
          <a:stretch/>
        </p:blipFill>
        <p:spPr>
          <a:xfrm>
            <a:off x="0" y="0"/>
            <a:ext cx="9143986" cy="5143500"/>
          </a:xfrm>
          <a:prstGeom prst="rect">
            <a:avLst/>
          </a:prstGeom>
          <a:noFill/>
          <a:ln>
            <a:noFill/>
          </a:ln>
        </p:spPr>
      </p:pic>
      <p:sp>
        <p:nvSpPr>
          <p:cNvPr id="97" name="Google Shape;97;p16"/>
          <p:cNvSpPr txBox="1"/>
          <p:nvPr/>
        </p:nvSpPr>
        <p:spPr>
          <a:xfrm>
            <a:off x="0" y="3998225"/>
            <a:ext cx="9144000" cy="3093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6000"/>
              <a:buFont typeface="Arial"/>
              <a:buNone/>
            </a:pPr>
            <a:r>
              <a:rPr b="0" i="0" lang="en" sz="6000" u="none" cap="none" strike="noStrike">
                <a:solidFill>
                  <a:srgbClr val="FFFFFF"/>
                </a:solidFill>
                <a:latin typeface="Ruslan Display"/>
                <a:ea typeface="Ruslan Display"/>
                <a:cs typeface="Ruslan Display"/>
                <a:sym typeface="Ruslan Display"/>
              </a:rPr>
              <a:t>Context</a:t>
            </a:r>
            <a:endParaRPr b="0" i="0" sz="1800" u="none" cap="none" strike="noStrike">
              <a:solidFill>
                <a:srgbClr val="FFFFFF"/>
              </a:solidFill>
              <a:latin typeface="Ruslan Display"/>
              <a:ea typeface="Ruslan Display"/>
              <a:cs typeface="Ruslan Display"/>
              <a:sym typeface="Ruslan Display"/>
            </a:endParaRPr>
          </a:p>
        </p:txBody>
      </p:sp>
      <p:sp>
        <p:nvSpPr>
          <p:cNvPr id="98" name="Google Shape;98;p16"/>
          <p:cNvSpPr txBox="1"/>
          <p:nvPr/>
        </p:nvSpPr>
        <p:spPr>
          <a:xfrm>
            <a:off x="24" y="3868700"/>
            <a:ext cx="9144000" cy="8451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600"/>
              <a:buFont typeface="Arial"/>
              <a:buNone/>
            </a:pPr>
            <a:r>
              <a:rPr b="0" i="0" lang="en" sz="3600" u="none" cap="none" strike="noStrike">
                <a:solidFill>
                  <a:srgbClr val="9BE300"/>
                </a:solidFill>
                <a:latin typeface="Love Ya Like A Sister"/>
                <a:ea typeface="Love Ya Like A Sister"/>
                <a:cs typeface="Love Ya Like A Sister"/>
                <a:sym typeface="Love Ya Like A Sister"/>
              </a:rPr>
              <a:t>COMPONENT 2 SECTION A: FILM</a:t>
            </a:r>
            <a:endParaRPr b="0" i="0" sz="3600" u="none" cap="none" strike="noStrike">
              <a:solidFill>
                <a:srgbClr val="9BE300"/>
              </a:solidFill>
              <a:latin typeface="Love Ya Like A Sister"/>
              <a:ea typeface="Love Ya Like A Sister"/>
              <a:cs typeface="Love Ya Like A Sister"/>
              <a:sym typeface="Love Ya Like A Siste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17"/>
          <p:cNvSpPr txBox="1"/>
          <p:nvPr/>
        </p:nvSpPr>
        <p:spPr>
          <a:xfrm>
            <a:off x="182175" y="1254900"/>
            <a:ext cx="2350200" cy="3000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104" name="Google Shape;104;p17"/>
          <p:cNvSpPr txBox="1"/>
          <p:nvPr/>
        </p:nvSpPr>
        <p:spPr>
          <a:xfrm>
            <a:off x="-138600" y="57475"/>
            <a:ext cx="8520600" cy="699900"/>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rPr b="0" i="0" lang="en" sz="3600" u="none" cap="none" strike="noStrike">
                <a:solidFill>
                  <a:srgbClr val="000000"/>
                </a:solidFill>
                <a:highlight>
                  <a:srgbClr val="9BE300"/>
                </a:highlight>
                <a:latin typeface="Love Ya Like A Sister"/>
                <a:ea typeface="Love Ya Like A Sister"/>
                <a:cs typeface="Love Ya Like A Sister"/>
                <a:sym typeface="Love Ya Like A Sister"/>
              </a:rPr>
              <a:t>    JB 1967</a:t>
            </a:r>
            <a:endParaRPr b="0" i="0" sz="3600" u="none" cap="none" strike="noStrike">
              <a:solidFill>
                <a:srgbClr val="000000"/>
              </a:solidFill>
              <a:highlight>
                <a:srgbClr val="9BE300"/>
              </a:highlight>
              <a:latin typeface="Love Ya Like A Sister"/>
              <a:ea typeface="Love Ya Like A Sister"/>
              <a:cs typeface="Love Ya Like A Sister"/>
              <a:sym typeface="Love Ya Like A Sister"/>
            </a:endParaRPr>
          </a:p>
        </p:txBody>
      </p:sp>
      <p:grpSp>
        <p:nvGrpSpPr>
          <p:cNvPr id="105" name="Google Shape;105;p17"/>
          <p:cNvGrpSpPr/>
          <p:nvPr/>
        </p:nvGrpSpPr>
        <p:grpSpPr>
          <a:xfrm>
            <a:off x="3575300" y="3060125"/>
            <a:ext cx="421675" cy="1875300"/>
            <a:chOff x="3575300" y="3060125"/>
            <a:chExt cx="421675" cy="1875300"/>
          </a:xfrm>
        </p:grpSpPr>
        <p:cxnSp>
          <p:nvCxnSpPr>
            <p:cNvPr id="106" name="Google Shape;106;p17"/>
            <p:cNvCxnSpPr/>
            <p:nvPr/>
          </p:nvCxnSpPr>
          <p:spPr>
            <a:xfrm flipH="1">
              <a:off x="3575300" y="3060125"/>
              <a:ext cx="25200" cy="1875300"/>
            </a:xfrm>
            <a:prstGeom prst="straightConnector1">
              <a:avLst/>
            </a:prstGeom>
            <a:noFill/>
            <a:ln cap="flat" cmpd="sng" w="38100">
              <a:solidFill>
                <a:srgbClr val="FFFFFF"/>
              </a:solidFill>
              <a:prstDash val="solid"/>
              <a:round/>
              <a:headEnd len="sm" w="sm" type="none"/>
              <a:tailEnd len="sm" w="sm" type="none"/>
            </a:ln>
          </p:spPr>
        </p:cxnSp>
        <p:cxnSp>
          <p:nvCxnSpPr>
            <p:cNvPr id="107" name="Google Shape;107;p17"/>
            <p:cNvCxnSpPr/>
            <p:nvPr/>
          </p:nvCxnSpPr>
          <p:spPr>
            <a:xfrm>
              <a:off x="3579075" y="3060125"/>
              <a:ext cx="417900" cy="0"/>
            </a:xfrm>
            <a:prstGeom prst="straightConnector1">
              <a:avLst/>
            </a:prstGeom>
            <a:noFill/>
            <a:ln cap="flat" cmpd="sng" w="38100">
              <a:solidFill>
                <a:srgbClr val="FFFFFF"/>
              </a:solidFill>
              <a:prstDash val="solid"/>
              <a:round/>
              <a:headEnd len="sm" w="sm" type="none"/>
              <a:tailEnd len="sm" w="sm" type="none"/>
            </a:ln>
          </p:spPr>
        </p:cxnSp>
        <p:cxnSp>
          <p:nvCxnSpPr>
            <p:cNvPr id="108" name="Google Shape;108;p17"/>
            <p:cNvCxnSpPr/>
            <p:nvPr/>
          </p:nvCxnSpPr>
          <p:spPr>
            <a:xfrm>
              <a:off x="3579075" y="4935425"/>
              <a:ext cx="417900" cy="0"/>
            </a:xfrm>
            <a:prstGeom prst="straightConnector1">
              <a:avLst/>
            </a:prstGeom>
            <a:noFill/>
            <a:ln cap="flat" cmpd="sng" w="38100">
              <a:solidFill>
                <a:srgbClr val="FFFFFF"/>
              </a:solidFill>
              <a:prstDash val="solid"/>
              <a:round/>
              <a:headEnd len="sm" w="sm" type="none"/>
              <a:tailEnd len="sm" w="sm" type="none"/>
            </a:ln>
          </p:spPr>
        </p:cxnSp>
      </p:grpSp>
      <p:sp>
        <p:nvSpPr>
          <p:cNvPr id="109" name="Google Shape;109;p17"/>
          <p:cNvSpPr txBox="1"/>
          <p:nvPr/>
        </p:nvSpPr>
        <p:spPr>
          <a:xfrm>
            <a:off x="948900" y="815350"/>
            <a:ext cx="7433100" cy="997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400"/>
              <a:buFont typeface="Arial"/>
              <a:buNone/>
            </a:pPr>
            <a:r>
              <a:rPr b="0" i="0" lang="en" sz="2400" u="none" cap="none" strike="noStrike">
                <a:solidFill>
                  <a:srgbClr val="000000"/>
                </a:solidFill>
                <a:latin typeface="Arial"/>
                <a:ea typeface="Arial"/>
                <a:cs typeface="Arial"/>
                <a:sym typeface="Arial"/>
              </a:rPr>
              <a:t>‘The past is another country…’</a:t>
            </a:r>
            <a:endParaRPr b="0" i="0" sz="2400" u="none" cap="none" strike="noStrike">
              <a:solidFill>
                <a:srgbClr val="000000"/>
              </a:solidFill>
              <a:latin typeface="Arial"/>
              <a:ea typeface="Arial"/>
              <a:cs typeface="Arial"/>
              <a:sym typeface="Arial"/>
            </a:endParaRPr>
          </a:p>
        </p:txBody>
      </p:sp>
      <p:sp>
        <p:nvSpPr>
          <p:cNvPr id="110" name="Google Shape;110;p17"/>
          <p:cNvSpPr txBox="1"/>
          <p:nvPr/>
        </p:nvSpPr>
        <p:spPr>
          <a:xfrm>
            <a:off x="524850" y="1666400"/>
            <a:ext cx="8233500" cy="3269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rPr b="0" i="0" lang="en" sz="2000" u="none" cap="none" strike="noStrike">
                <a:solidFill>
                  <a:srgbClr val="000000"/>
                </a:solidFill>
                <a:latin typeface="Arial"/>
                <a:ea typeface="Arial"/>
                <a:cs typeface="Arial"/>
                <a:sym typeface="Arial"/>
              </a:rPr>
              <a:t>When we study historical set texts, we must consider how over time attitudes, values and cultures change too. This lesson, we are going to focus on the context of the 60s - including Disney in the 60s, social contexts of the time and the film industry.</a:t>
            </a:r>
            <a:endParaRPr b="0" i="0" sz="20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rPr b="0" i="0" lang="en" sz="2000" u="none" cap="none" strike="noStrike">
                <a:solidFill>
                  <a:srgbClr val="000000"/>
                </a:solidFill>
                <a:latin typeface="Arial"/>
                <a:ea typeface="Arial"/>
                <a:cs typeface="Arial"/>
                <a:sym typeface="Arial"/>
              </a:rPr>
              <a:t>What once may have been accepted, may no longer be now. A film rated adult many years ago, may be a PG now, due to changes in regulation, audiences and cultural attitudes.</a:t>
            </a:r>
            <a:endParaRPr b="0" i="0" sz="20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5"/>
                                        </p:tgtEl>
                                        <p:attrNameLst>
                                          <p:attrName>style.visibility</p:attrName>
                                        </p:attrNameLst>
                                      </p:cBhvr>
                                      <p:to>
                                        <p:strVal val="visible"/>
                                      </p:to>
                                    </p:set>
                                    <p:animEffect filter="fade" transition="in">
                                      <p:cBhvr>
                                        <p:cTn dur="1000"/>
                                        <p:tgtEl>
                                          <p:spTgt spid="10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18"/>
          <p:cNvSpPr txBox="1"/>
          <p:nvPr/>
        </p:nvSpPr>
        <p:spPr>
          <a:xfrm>
            <a:off x="75025" y="964575"/>
            <a:ext cx="4333800" cy="3798300"/>
          </a:xfrm>
          <a:prstGeom prst="rect">
            <a:avLst/>
          </a:prstGeom>
          <a:noFill/>
          <a:ln>
            <a:noFill/>
          </a:ln>
        </p:spPr>
        <p:txBody>
          <a:bodyPr anchorCtr="0" anchor="ctr" bIns="91425" lIns="91425" spcFirstLastPara="1" rIns="91425" wrap="square" tIns="91425">
            <a:noAutofit/>
          </a:bodyPr>
          <a:lstStyle/>
          <a:p>
            <a:pPr indent="-342900" lvl="0" marL="457200" marR="0" rtl="0" algn="l">
              <a:lnSpc>
                <a:spcPct val="100000"/>
              </a:lnSpc>
              <a:spcBef>
                <a:spcPts val="0"/>
              </a:spcBef>
              <a:spcAft>
                <a:spcPts val="0"/>
              </a:spcAft>
              <a:buClr>
                <a:srgbClr val="000000"/>
              </a:buClr>
              <a:buSzPts val="1800"/>
              <a:buFont typeface="Twentieth Century"/>
              <a:buChar char="●"/>
            </a:pPr>
            <a:r>
              <a:rPr b="0" i="0" lang="en" sz="1800" u="none" cap="none" strike="noStrike">
                <a:solidFill>
                  <a:srgbClr val="000000"/>
                </a:solidFill>
                <a:latin typeface="Twentieth Century"/>
                <a:ea typeface="Twentieth Century"/>
                <a:cs typeface="Twentieth Century"/>
                <a:sym typeface="Twentieth Century"/>
              </a:rPr>
              <a:t>The era of the 1960s was one of great change. A time when the world was emerging from a lengthy period of post WW2 conservatism and tradition. </a:t>
            </a:r>
            <a:endParaRPr b="0" i="0" sz="1800" u="none" cap="none" strike="noStrike">
              <a:solidFill>
                <a:srgbClr val="000000"/>
              </a:solidFill>
              <a:latin typeface="Twentieth Century"/>
              <a:ea typeface="Twentieth Century"/>
              <a:cs typeface="Twentieth Century"/>
              <a:sym typeface="Twentieth Century"/>
            </a:endParaRPr>
          </a:p>
          <a:p>
            <a:pPr indent="-342900" lvl="0" marL="457200" marR="0" rtl="0" algn="l">
              <a:lnSpc>
                <a:spcPct val="100000"/>
              </a:lnSpc>
              <a:spcBef>
                <a:spcPts val="0"/>
              </a:spcBef>
              <a:spcAft>
                <a:spcPts val="0"/>
              </a:spcAft>
              <a:buClr>
                <a:srgbClr val="000000"/>
              </a:buClr>
              <a:buSzPts val="1800"/>
              <a:buFont typeface="Twentieth Century"/>
              <a:buChar char="●"/>
            </a:pPr>
            <a:r>
              <a:rPr b="0" i="0" lang="en" sz="1800" u="none" cap="none" strike="noStrike">
                <a:solidFill>
                  <a:srgbClr val="000000"/>
                </a:solidFill>
                <a:latin typeface="Twentieth Century"/>
                <a:ea typeface="Twentieth Century"/>
                <a:cs typeface="Twentieth Century"/>
                <a:sym typeface="Twentieth Century"/>
              </a:rPr>
              <a:t>Youth culture was less concerned with fashion and music alone and more aware of the power of political action. </a:t>
            </a:r>
            <a:endParaRPr b="0" i="0" sz="1800" u="none" cap="none" strike="noStrike">
              <a:solidFill>
                <a:srgbClr val="000000"/>
              </a:solidFill>
              <a:latin typeface="Twentieth Century"/>
              <a:ea typeface="Twentieth Century"/>
              <a:cs typeface="Twentieth Century"/>
              <a:sym typeface="Twentieth Century"/>
            </a:endParaRPr>
          </a:p>
          <a:p>
            <a:pPr indent="-342900" lvl="0" marL="457200" marR="0" rtl="0" algn="l">
              <a:lnSpc>
                <a:spcPct val="100000"/>
              </a:lnSpc>
              <a:spcBef>
                <a:spcPts val="0"/>
              </a:spcBef>
              <a:spcAft>
                <a:spcPts val="0"/>
              </a:spcAft>
              <a:buClr>
                <a:srgbClr val="000000"/>
              </a:buClr>
              <a:buSzPts val="1800"/>
              <a:buFont typeface="Twentieth Century"/>
              <a:buChar char="●"/>
            </a:pPr>
            <a:r>
              <a:rPr b="0" i="0" lang="en" sz="1800" u="none" cap="none" strike="noStrike">
                <a:solidFill>
                  <a:srgbClr val="000000"/>
                </a:solidFill>
                <a:latin typeface="Twentieth Century"/>
                <a:ea typeface="Twentieth Century"/>
                <a:cs typeface="Twentieth Century"/>
                <a:sym typeface="Twentieth Century"/>
              </a:rPr>
              <a:t>The 60s saw the development of global social action - Black civil rights movement, second wave feminism and anti-war protests.</a:t>
            </a:r>
            <a:endParaRPr b="0" i="0" sz="1800" u="none" cap="none" strike="noStrike">
              <a:solidFill>
                <a:srgbClr val="000000"/>
              </a:solidFill>
              <a:latin typeface="Twentieth Century"/>
              <a:ea typeface="Twentieth Century"/>
              <a:cs typeface="Twentieth Century"/>
              <a:sym typeface="Twentieth Century"/>
            </a:endParaRPr>
          </a:p>
        </p:txBody>
      </p:sp>
      <p:sp>
        <p:nvSpPr>
          <p:cNvPr id="116" name="Google Shape;116;p18"/>
          <p:cNvSpPr txBox="1"/>
          <p:nvPr/>
        </p:nvSpPr>
        <p:spPr>
          <a:xfrm>
            <a:off x="-138600" y="57475"/>
            <a:ext cx="8520600" cy="699900"/>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rPr b="0" i="0" lang="en" sz="3600" u="none" cap="none" strike="noStrike">
                <a:solidFill>
                  <a:srgbClr val="000000"/>
                </a:solidFill>
                <a:highlight>
                  <a:srgbClr val="9BE300"/>
                </a:highlight>
                <a:latin typeface="Love Ya Like A Sister"/>
                <a:ea typeface="Love Ya Like A Sister"/>
                <a:cs typeface="Love Ya Like A Sister"/>
                <a:sym typeface="Love Ya Like A Sister"/>
              </a:rPr>
              <a:t>  Social Context</a:t>
            </a:r>
            <a:endParaRPr b="0" i="0" sz="3600" u="none" cap="none" strike="noStrike">
              <a:solidFill>
                <a:srgbClr val="000000"/>
              </a:solidFill>
              <a:highlight>
                <a:srgbClr val="9BE300"/>
              </a:highlight>
              <a:latin typeface="Love Ya Like A Sister"/>
              <a:ea typeface="Love Ya Like A Sister"/>
              <a:cs typeface="Love Ya Like A Sister"/>
              <a:sym typeface="Love Ya Like A Sister"/>
            </a:endParaRPr>
          </a:p>
        </p:txBody>
      </p:sp>
      <p:pic>
        <p:nvPicPr>
          <p:cNvPr descr="See the source image" id="117" name="Google Shape;117;p18"/>
          <p:cNvPicPr preferRelativeResize="0"/>
          <p:nvPr/>
        </p:nvPicPr>
        <p:blipFill rotWithShape="1">
          <a:blip r:embed="rId3">
            <a:alphaModFix/>
          </a:blip>
          <a:srcRect b="0" l="0" r="0" t="0"/>
          <a:stretch/>
        </p:blipFill>
        <p:spPr>
          <a:xfrm>
            <a:off x="5241475" y="125550"/>
            <a:ext cx="3713725" cy="2515750"/>
          </a:xfrm>
          <a:prstGeom prst="rect">
            <a:avLst/>
          </a:prstGeom>
          <a:noFill/>
          <a:ln>
            <a:noFill/>
          </a:ln>
        </p:spPr>
      </p:pic>
      <p:pic>
        <p:nvPicPr>
          <p:cNvPr descr="See the source image" id="118" name="Google Shape;118;p18"/>
          <p:cNvPicPr preferRelativeResize="0"/>
          <p:nvPr/>
        </p:nvPicPr>
        <p:blipFill rotWithShape="1">
          <a:blip r:embed="rId4">
            <a:alphaModFix/>
          </a:blip>
          <a:srcRect b="0" l="0" r="0" t="0"/>
          <a:stretch/>
        </p:blipFill>
        <p:spPr>
          <a:xfrm>
            <a:off x="5241475" y="2778825"/>
            <a:ext cx="3768575" cy="22597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19"/>
          <p:cNvSpPr txBox="1"/>
          <p:nvPr/>
        </p:nvSpPr>
        <p:spPr>
          <a:xfrm>
            <a:off x="5694600" y="118600"/>
            <a:ext cx="2328900" cy="717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rPr b="1" i="0" lang="en" sz="3600" u="none" cap="none" strike="noStrike">
                <a:solidFill>
                  <a:srgbClr val="000000"/>
                </a:solidFill>
                <a:highlight>
                  <a:srgbClr val="9BE300"/>
                </a:highlight>
                <a:latin typeface="Twentieth Century"/>
                <a:ea typeface="Twentieth Century"/>
                <a:cs typeface="Twentieth Century"/>
                <a:sym typeface="Twentieth Century"/>
              </a:rPr>
              <a:t>Social Context</a:t>
            </a:r>
            <a:endParaRPr b="1" i="0" sz="3600" u="none" cap="none" strike="noStrike">
              <a:solidFill>
                <a:srgbClr val="000000"/>
              </a:solidFill>
              <a:highlight>
                <a:srgbClr val="9BE300"/>
              </a:highlight>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rgbClr val="000000"/>
                </a:solidFill>
                <a:latin typeface="Twentieth Century"/>
                <a:ea typeface="Twentieth Century"/>
                <a:cs typeface="Twentieth Century"/>
                <a:sym typeface="Twentieth Century"/>
              </a:rPr>
              <a:t>Large aspects of society can be seen to shift during this period. Laws and attitudes were challenged:</a:t>
            </a:r>
            <a:endParaRPr b="0" i="0" sz="1800" u="none" cap="none" strike="noStrike">
              <a:solidFill>
                <a:srgbClr val="000000"/>
              </a:solidFill>
              <a:latin typeface="Twentieth Century"/>
              <a:ea typeface="Twentieth Century"/>
              <a:cs typeface="Twentieth Century"/>
              <a:sym typeface="Twentieth Century"/>
            </a:endParaRPr>
          </a:p>
          <a:p>
            <a:pPr indent="-285750" lvl="2" marL="285750" marR="0" rtl="0" algn="l">
              <a:lnSpc>
                <a:spcPct val="100000"/>
              </a:lnSpc>
              <a:spcBef>
                <a:spcPts val="0"/>
              </a:spcBef>
              <a:spcAft>
                <a:spcPts val="0"/>
              </a:spcAft>
              <a:buClr>
                <a:srgbClr val="000000"/>
              </a:buClr>
              <a:buSzPts val="1800"/>
              <a:buFont typeface="Arial"/>
              <a:buChar char="•"/>
            </a:pPr>
            <a:r>
              <a:rPr b="0" i="0" lang="en" sz="1800" u="none" cap="none" strike="noStrike">
                <a:solidFill>
                  <a:srgbClr val="000000"/>
                </a:solidFill>
                <a:latin typeface="Twentieth Century"/>
                <a:ea typeface="Twentieth Century"/>
                <a:cs typeface="Twentieth Century"/>
                <a:sym typeface="Twentieth Century"/>
              </a:rPr>
              <a:t>Sexuality</a:t>
            </a:r>
            <a:endParaRPr b="0" i="0" sz="1800" u="none" cap="none" strike="noStrike">
              <a:solidFill>
                <a:srgbClr val="000000"/>
              </a:solidFill>
              <a:latin typeface="Twentieth Century"/>
              <a:ea typeface="Twentieth Century"/>
              <a:cs typeface="Twentieth Century"/>
              <a:sym typeface="Twentieth Century"/>
            </a:endParaRPr>
          </a:p>
          <a:p>
            <a:pPr indent="-285750" lvl="2" marL="285750" marR="0" rtl="0" algn="l">
              <a:lnSpc>
                <a:spcPct val="100000"/>
              </a:lnSpc>
              <a:spcBef>
                <a:spcPts val="0"/>
              </a:spcBef>
              <a:spcAft>
                <a:spcPts val="0"/>
              </a:spcAft>
              <a:buClr>
                <a:srgbClr val="000000"/>
              </a:buClr>
              <a:buSzPts val="1800"/>
              <a:buFont typeface="Arial"/>
              <a:buChar char="•"/>
            </a:pPr>
            <a:r>
              <a:rPr b="0" i="0" lang="en" sz="1800" u="none" cap="none" strike="noStrike">
                <a:solidFill>
                  <a:srgbClr val="000000"/>
                </a:solidFill>
                <a:latin typeface="Twentieth Century"/>
                <a:ea typeface="Twentieth Century"/>
                <a:cs typeface="Twentieth Century"/>
                <a:sym typeface="Twentieth Century"/>
              </a:rPr>
              <a:t>Divorce</a:t>
            </a:r>
            <a:endParaRPr b="0" i="0" sz="1800" u="none" cap="none" strike="noStrike">
              <a:solidFill>
                <a:srgbClr val="000000"/>
              </a:solidFill>
              <a:latin typeface="Twentieth Century"/>
              <a:ea typeface="Twentieth Century"/>
              <a:cs typeface="Twentieth Century"/>
              <a:sym typeface="Twentieth Century"/>
            </a:endParaRPr>
          </a:p>
          <a:p>
            <a:pPr indent="-285750" lvl="2" marL="285750" marR="0" rtl="0" algn="l">
              <a:lnSpc>
                <a:spcPct val="100000"/>
              </a:lnSpc>
              <a:spcBef>
                <a:spcPts val="0"/>
              </a:spcBef>
              <a:spcAft>
                <a:spcPts val="0"/>
              </a:spcAft>
              <a:buClr>
                <a:srgbClr val="000000"/>
              </a:buClr>
              <a:buSzPts val="1800"/>
              <a:buFont typeface="Arial"/>
              <a:buChar char="•"/>
            </a:pPr>
            <a:r>
              <a:rPr b="0" i="0" lang="en" sz="1800" u="none" cap="none" strike="noStrike">
                <a:solidFill>
                  <a:srgbClr val="000000"/>
                </a:solidFill>
                <a:latin typeface="Twentieth Century"/>
                <a:ea typeface="Twentieth Century"/>
                <a:cs typeface="Twentieth Century"/>
                <a:sym typeface="Twentieth Century"/>
              </a:rPr>
              <a:t>Drugs</a:t>
            </a:r>
            <a:endParaRPr b="0" i="0" sz="1800" u="none" cap="none" strike="noStrike">
              <a:solidFill>
                <a:srgbClr val="000000"/>
              </a:solidFill>
              <a:latin typeface="Twentieth Century"/>
              <a:ea typeface="Twentieth Century"/>
              <a:cs typeface="Twentieth Century"/>
              <a:sym typeface="Twentieth Century"/>
            </a:endParaRPr>
          </a:p>
          <a:p>
            <a:pPr indent="-285750" lvl="2" marL="285750" marR="0" rtl="0" algn="l">
              <a:lnSpc>
                <a:spcPct val="100000"/>
              </a:lnSpc>
              <a:spcBef>
                <a:spcPts val="0"/>
              </a:spcBef>
              <a:spcAft>
                <a:spcPts val="0"/>
              </a:spcAft>
              <a:buClr>
                <a:srgbClr val="000000"/>
              </a:buClr>
              <a:buSzPts val="1800"/>
              <a:buFont typeface="Arial"/>
              <a:buChar char="•"/>
            </a:pPr>
            <a:r>
              <a:rPr b="0" i="0" lang="en" sz="1800" u="none" cap="none" strike="noStrike">
                <a:solidFill>
                  <a:srgbClr val="000000"/>
                </a:solidFill>
                <a:latin typeface="Twentieth Century"/>
                <a:ea typeface="Twentieth Century"/>
                <a:cs typeface="Twentieth Century"/>
                <a:sym typeface="Twentieth Century"/>
              </a:rPr>
              <a:t>Education</a:t>
            </a:r>
            <a:endParaRPr b="0" i="0" sz="1800" u="none" cap="none" strike="noStrike">
              <a:solidFill>
                <a:srgbClr val="000000"/>
              </a:solidFill>
              <a:latin typeface="Twentieth Century"/>
              <a:ea typeface="Twentieth Century"/>
              <a:cs typeface="Twentieth Century"/>
              <a:sym typeface="Twentieth Century"/>
            </a:endParaRPr>
          </a:p>
          <a:p>
            <a:pPr indent="-285750" lvl="2" marL="285750" marR="0" rtl="0" algn="l">
              <a:lnSpc>
                <a:spcPct val="100000"/>
              </a:lnSpc>
              <a:spcBef>
                <a:spcPts val="0"/>
              </a:spcBef>
              <a:spcAft>
                <a:spcPts val="0"/>
              </a:spcAft>
              <a:buClr>
                <a:srgbClr val="000000"/>
              </a:buClr>
              <a:buSzPts val="1800"/>
              <a:buFont typeface="Arial"/>
              <a:buChar char="•"/>
            </a:pPr>
            <a:r>
              <a:rPr b="0" i="0" lang="en" sz="1800" u="none" cap="none" strike="noStrike">
                <a:solidFill>
                  <a:srgbClr val="000000"/>
                </a:solidFill>
                <a:latin typeface="Twentieth Century"/>
                <a:ea typeface="Twentieth Century"/>
                <a:cs typeface="Twentieth Century"/>
                <a:sym typeface="Twentieth Century"/>
              </a:rPr>
              <a:t>Capital Punishment</a:t>
            </a:r>
            <a:endParaRPr b="0" i="0" sz="1800" u="none" cap="none" strike="noStrike">
              <a:solidFill>
                <a:srgbClr val="000000"/>
              </a:solidFill>
              <a:latin typeface="Twentieth Century"/>
              <a:ea typeface="Twentieth Century"/>
              <a:cs typeface="Twentieth Century"/>
              <a:sym typeface="Twentieth Century"/>
            </a:endParaRPr>
          </a:p>
          <a:p>
            <a:pPr indent="-285750" lvl="2" marL="285750" marR="0" rtl="0" algn="l">
              <a:lnSpc>
                <a:spcPct val="100000"/>
              </a:lnSpc>
              <a:spcBef>
                <a:spcPts val="0"/>
              </a:spcBef>
              <a:spcAft>
                <a:spcPts val="0"/>
              </a:spcAft>
              <a:buClr>
                <a:srgbClr val="000000"/>
              </a:buClr>
              <a:buSzPts val="1800"/>
              <a:buFont typeface="Arial"/>
              <a:buChar char="•"/>
            </a:pPr>
            <a:r>
              <a:rPr b="0" i="0" lang="en" sz="1800" u="none" cap="none" strike="noStrike">
                <a:solidFill>
                  <a:srgbClr val="000000"/>
                </a:solidFill>
                <a:latin typeface="Twentieth Century"/>
                <a:ea typeface="Twentieth Century"/>
                <a:cs typeface="Twentieth Century"/>
                <a:sym typeface="Twentieth Century"/>
              </a:rPr>
              <a:t>Human Rights</a:t>
            </a:r>
            <a:endParaRPr b="0" i="0" sz="1800" u="none" cap="none" strike="noStrike">
              <a:solidFill>
                <a:srgbClr val="000000"/>
              </a:solidFill>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Twentieth Century"/>
              <a:ea typeface="Twentieth Century"/>
              <a:cs typeface="Twentieth Century"/>
              <a:sym typeface="Twentieth Century"/>
            </a:endParaRPr>
          </a:p>
        </p:txBody>
      </p:sp>
      <p:sp>
        <p:nvSpPr>
          <p:cNvPr id="124" name="Google Shape;124;p19"/>
          <p:cNvSpPr txBox="1"/>
          <p:nvPr/>
        </p:nvSpPr>
        <p:spPr>
          <a:xfrm>
            <a:off x="0" y="0"/>
            <a:ext cx="3000000" cy="3000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Historian Yohuru Williams sums up the tumultuous political and cultural movements of the 1960s.&#10;&#10;Subscribe for more from HISTORY on YouTube:&#10;http://www.youtube.com/subscription_center?add_user=historychannel&#10;&#10;Newsletter: https://www.history.com/newsletter&#10;Website - http://www.history.com&#10;Facebook - https://www.facebook.com/History&#10;Twitter - https://twitter.com/history&#10;Google+ - https://plus.google.com/+HISTORY&#10;&#10;HISTORY Topical Video&#10;Season 1&#10;Episode 1&#10;&#10;Whether you're looking for more on American Revolution battles, WWII generals, architectural wonders, secrets of the ancient world, U.S. presidents, Civil War leaders, famous explorers or the stories behind your favorite holidays, get the best of HISTORY with exclusive videos on our most popular topics.&#10;&#10;HISTORY®, now reaching more than 98 million homes, is the leading destination for award-winning original series and specials that connect viewers with history in an informative, immersive, and entertaining manner across all platforms. The network’s all-original programming slate features a roster of hit series, epic miniseries, and scripted event programming. Visit us at HISTORY.com for more info." id="125" name="Google Shape;125;p19" title="Sound Smart: The 1960s | History">
            <a:hlinkClick r:id="rId3"/>
          </p:cNvPr>
          <p:cNvPicPr preferRelativeResize="0"/>
          <p:nvPr/>
        </p:nvPicPr>
        <p:blipFill rotWithShape="1">
          <a:blip r:embed="rId4">
            <a:alphaModFix/>
          </a:blip>
          <a:srcRect b="0" l="0" r="0" t="0"/>
          <a:stretch/>
        </p:blipFill>
        <p:spPr>
          <a:xfrm>
            <a:off x="633125" y="836500"/>
            <a:ext cx="4572000" cy="34290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20"/>
          <p:cNvSpPr txBox="1"/>
          <p:nvPr/>
        </p:nvSpPr>
        <p:spPr>
          <a:xfrm>
            <a:off x="289325" y="3684650"/>
            <a:ext cx="8669100" cy="13473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rPr b="0" i="0" lang="en" sz="2000" u="none" cap="none" strike="noStrike">
                <a:solidFill>
                  <a:srgbClr val="000000"/>
                </a:solidFill>
                <a:latin typeface="Twentieth Century"/>
                <a:ea typeface="Twentieth Century"/>
                <a:cs typeface="Twentieth Century"/>
                <a:sym typeface="Twentieth Century"/>
              </a:rPr>
              <a:t>In terms of film, the 1960s was a difficult time for cinema. Increasing competition from TV saw a downturn in cinema-goers and younger audiences chose rock and pop music as entertainment over film.  Cinemas built in the heyday of the 1920s and 1930s were becoming outdated and many closed or were turned into bingo halls.</a:t>
            </a:r>
            <a:endParaRPr b="0" i="0" sz="2000" u="none" cap="none" strike="noStrike">
              <a:solidFill>
                <a:srgbClr val="000000"/>
              </a:solidFill>
              <a:latin typeface="Twentieth Century"/>
              <a:ea typeface="Twentieth Century"/>
              <a:cs typeface="Twentieth Century"/>
              <a:sym typeface="Twentieth Century"/>
            </a:endParaRPr>
          </a:p>
        </p:txBody>
      </p:sp>
      <p:sp>
        <p:nvSpPr>
          <p:cNvPr id="131" name="Google Shape;131;p20"/>
          <p:cNvSpPr txBox="1"/>
          <p:nvPr/>
        </p:nvSpPr>
        <p:spPr>
          <a:xfrm>
            <a:off x="-138600" y="57475"/>
            <a:ext cx="8520600" cy="699900"/>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rPr b="0" i="0" lang="en" sz="3600" u="none" cap="none" strike="noStrike">
                <a:solidFill>
                  <a:srgbClr val="000000"/>
                </a:solidFill>
                <a:highlight>
                  <a:srgbClr val="9BE300"/>
                </a:highlight>
                <a:latin typeface="Love Ya Like A Sister"/>
                <a:ea typeface="Love Ya Like A Sister"/>
                <a:cs typeface="Love Ya Like A Sister"/>
                <a:sym typeface="Love Ya Like A Sister"/>
              </a:rPr>
              <a:t>   The film industry</a:t>
            </a:r>
            <a:endParaRPr b="0" i="0" sz="3600" u="none" cap="none" strike="noStrike">
              <a:solidFill>
                <a:srgbClr val="000000"/>
              </a:solidFill>
              <a:highlight>
                <a:srgbClr val="9BE300"/>
              </a:highlight>
              <a:latin typeface="Love Ya Like A Sister"/>
              <a:ea typeface="Love Ya Like A Sister"/>
              <a:cs typeface="Love Ya Like A Sister"/>
              <a:sym typeface="Love Ya Like A Sister"/>
            </a:endParaRPr>
          </a:p>
        </p:txBody>
      </p:sp>
      <p:pic>
        <p:nvPicPr>
          <p:cNvPr descr="See the source image" id="132" name="Google Shape;132;p20"/>
          <p:cNvPicPr preferRelativeResize="0"/>
          <p:nvPr/>
        </p:nvPicPr>
        <p:blipFill rotWithShape="1">
          <a:blip r:embed="rId3">
            <a:alphaModFix/>
          </a:blip>
          <a:srcRect b="0" l="0" r="0" t="0"/>
          <a:stretch/>
        </p:blipFill>
        <p:spPr>
          <a:xfrm>
            <a:off x="342650" y="876975"/>
            <a:ext cx="4069693" cy="2622475"/>
          </a:xfrm>
          <a:prstGeom prst="rect">
            <a:avLst/>
          </a:prstGeom>
          <a:noFill/>
          <a:ln>
            <a:noFill/>
          </a:ln>
        </p:spPr>
      </p:pic>
      <p:pic>
        <p:nvPicPr>
          <p:cNvPr descr="See the source image" id="133" name="Google Shape;133;p20"/>
          <p:cNvPicPr preferRelativeResize="0"/>
          <p:nvPr/>
        </p:nvPicPr>
        <p:blipFill rotWithShape="1">
          <a:blip r:embed="rId4">
            <a:alphaModFix/>
          </a:blip>
          <a:srcRect b="0" l="0" r="0" t="0"/>
          <a:stretch/>
        </p:blipFill>
        <p:spPr>
          <a:xfrm>
            <a:off x="4643493" y="457100"/>
            <a:ext cx="1719178" cy="2622475"/>
          </a:xfrm>
          <a:prstGeom prst="rect">
            <a:avLst/>
          </a:prstGeom>
          <a:noFill/>
          <a:ln>
            <a:noFill/>
          </a:ln>
        </p:spPr>
      </p:pic>
      <p:pic>
        <p:nvPicPr>
          <p:cNvPr id="134" name="Google Shape;134;p20"/>
          <p:cNvPicPr preferRelativeResize="0"/>
          <p:nvPr/>
        </p:nvPicPr>
        <p:blipFill rotWithShape="1">
          <a:blip r:embed="rId5">
            <a:alphaModFix/>
          </a:blip>
          <a:srcRect b="0" l="0" r="0" t="0"/>
          <a:stretch/>
        </p:blipFill>
        <p:spPr>
          <a:xfrm>
            <a:off x="6628296" y="457100"/>
            <a:ext cx="1714322" cy="26224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21"/>
          <p:cNvSpPr txBox="1"/>
          <p:nvPr/>
        </p:nvSpPr>
        <p:spPr>
          <a:xfrm>
            <a:off x="-138600" y="57475"/>
            <a:ext cx="8520600" cy="699900"/>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rPr b="0" i="0" lang="en" sz="3600" u="none" cap="none" strike="noStrike">
                <a:solidFill>
                  <a:srgbClr val="000000"/>
                </a:solidFill>
                <a:highlight>
                  <a:srgbClr val="9BE300"/>
                </a:highlight>
                <a:latin typeface="Love Ya Like A Sister"/>
                <a:ea typeface="Love Ya Like A Sister"/>
                <a:cs typeface="Love Ya Like A Sister"/>
                <a:sym typeface="Love Ya Like A Sister"/>
              </a:rPr>
              <a:t>  Disney in the 60s</a:t>
            </a:r>
            <a:endParaRPr b="0" i="0" sz="3600" u="none" cap="none" strike="noStrike">
              <a:solidFill>
                <a:srgbClr val="000000"/>
              </a:solidFill>
              <a:highlight>
                <a:srgbClr val="9BE300"/>
              </a:highlight>
              <a:latin typeface="Love Ya Like A Sister"/>
              <a:ea typeface="Love Ya Like A Sister"/>
              <a:cs typeface="Love Ya Like A Sister"/>
              <a:sym typeface="Love Ya Like A Sister"/>
            </a:endParaRPr>
          </a:p>
        </p:txBody>
      </p:sp>
      <p:sp>
        <p:nvSpPr>
          <p:cNvPr id="140" name="Google Shape;140;p21"/>
          <p:cNvSpPr txBox="1"/>
          <p:nvPr/>
        </p:nvSpPr>
        <p:spPr>
          <a:xfrm>
            <a:off x="301775" y="1036575"/>
            <a:ext cx="4487400" cy="441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rgbClr val="000000"/>
                </a:solidFill>
                <a:latin typeface="Arial"/>
                <a:ea typeface="Arial"/>
                <a:cs typeface="Arial"/>
                <a:sym typeface="Arial"/>
              </a:rPr>
              <a:t>Disney had a fixed demographic whose tastes were to some degree unchanging, partly due to the fact that Disney products were aimed at young children and families. Therefore, the Disney brand carried a degree of expectation and certainty allowing it more success than some other studios.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rgbClr val="000000"/>
                </a:solidFill>
                <a:latin typeface="Arial"/>
                <a:ea typeface="Arial"/>
                <a:cs typeface="Arial"/>
                <a:sym typeface="Arial"/>
              </a:rPr>
              <a:t>This enabled Disney to continue to produce films with a similar aim as those of the 1940s and 50s.</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See the source image" id="141" name="Google Shape;141;p21"/>
          <p:cNvPicPr preferRelativeResize="0"/>
          <p:nvPr/>
        </p:nvPicPr>
        <p:blipFill rotWithShape="1">
          <a:blip r:embed="rId3">
            <a:alphaModFix/>
          </a:blip>
          <a:srcRect b="0" l="0" r="0" t="0"/>
          <a:stretch/>
        </p:blipFill>
        <p:spPr>
          <a:xfrm>
            <a:off x="5079926" y="57475"/>
            <a:ext cx="1782300" cy="2773625"/>
          </a:xfrm>
          <a:prstGeom prst="rect">
            <a:avLst/>
          </a:prstGeom>
          <a:noFill/>
          <a:ln>
            <a:noFill/>
          </a:ln>
        </p:spPr>
      </p:pic>
      <p:pic>
        <p:nvPicPr>
          <p:cNvPr descr="See the source image" id="142" name="Google Shape;142;p21"/>
          <p:cNvPicPr preferRelativeResize="0"/>
          <p:nvPr/>
        </p:nvPicPr>
        <p:blipFill rotWithShape="1">
          <a:blip r:embed="rId4">
            <a:alphaModFix/>
          </a:blip>
          <a:srcRect b="0" l="0" r="0" t="0"/>
          <a:stretch/>
        </p:blipFill>
        <p:spPr>
          <a:xfrm>
            <a:off x="7181125" y="-40150"/>
            <a:ext cx="1782300" cy="2758981"/>
          </a:xfrm>
          <a:prstGeom prst="rect">
            <a:avLst/>
          </a:prstGeom>
          <a:noFill/>
          <a:ln>
            <a:noFill/>
          </a:ln>
        </p:spPr>
      </p:pic>
      <p:pic>
        <p:nvPicPr>
          <p:cNvPr descr="SwordintheStonePoster.JPG" id="143" name="Google Shape;143;p21"/>
          <p:cNvPicPr preferRelativeResize="0"/>
          <p:nvPr/>
        </p:nvPicPr>
        <p:blipFill rotWithShape="1">
          <a:blip r:embed="rId5">
            <a:alphaModFix/>
          </a:blip>
          <a:srcRect b="0" l="0" r="0" t="0"/>
          <a:stretch/>
        </p:blipFill>
        <p:spPr>
          <a:xfrm>
            <a:off x="6180098" y="2255887"/>
            <a:ext cx="1782300" cy="2722088"/>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22"/>
          <p:cNvSpPr txBox="1"/>
          <p:nvPr/>
        </p:nvSpPr>
        <p:spPr>
          <a:xfrm>
            <a:off x="52525" y="26250"/>
            <a:ext cx="5930700" cy="826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rPr b="0" i="0" lang="en" sz="3600" u="none" cap="none" strike="noStrike">
                <a:solidFill>
                  <a:schemeClr val="dk1"/>
                </a:solidFill>
                <a:highlight>
                  <a:srgbClr val="9BE300"/>
                </a:highlight>
                <a:latin typeface="Love Ya Like A Sister"/>
                <a:ea typeface="Love Ya Like A Sister"/>
                <a:cs typeface="Love Ya Like A Sister"/>
                <a:sym typeface="Love Ya Like A Sister"/>
              </a:rPr>
              <a:t> Disney in the 60s</a:t>
            </a:r>
            <a:endParaRPr b="0" i="0" sz="1400" u="none" cap="none" strike="noStrike">
              <a:solidFill>
                <a:srgbClr val="000000"/>
              </a:solidFill>
              <a:latin typeface="Arial"/>
              <a:ea typeface="Arial"/>
              <a:cs typeface="Arial"/>
              <a:sym typeface="Arial"/>
            </a:endParaRPr>
          </a:p>
        </p:txBody>
      </p:sp>
      <p:sp>
        <p:nvSpPr>
          <p:cNvPr id="149" name="Google Shape;149;p22"/>
          <p:cNvSpPr txBox="1"/>
          <p:nvPr/>
        </p:nvSpPr>
        <p:spPr>
          <a:xfrm>
            <a:off x="321475" y="1016900"/>
            <a:ext cx="3778800" cy="441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Disney had already opened theme parks in the 1950s and continued throughout this time to trade off the identity of its animated characters, as well as promote its parks through the marketing of new releases.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The theme parks became a major source of revenue, focusing on both adult nostalgia and the appeal to children of making the characters and their worlds seem ‘real’.</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Disney also diversified branching into TV, targeting children and making the most of its back catalogue of cartoons. Audience participation was encouraged through the establishing of the ‘mouseketeers’ Disney family.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pic>
        <p:nvPicPr>
          <p:cNvPr descr="See the source image" id="150" name="Google Shape;150;p22"/>
          <p:cNvPicPr preferRelativeResize="0"/>
          <p:nvPr/>
        </p:nvPicPr>
        <p:blipFill rotWithShape="1">
          <a:blip r:embed="rId3">
            <a:alphaModFix/>
          </a:blip>
          <a:srcRect b="0" l="0" r="0" t="0"/>
          <a:stretch/>
        </p:blipFill>
        <p:spPr>
          <a:xfrm>
            <a:off x="4961200" y="375625"/>
            <a:ext cx="3188520" cy="39856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2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4000"/>
              <a:buNone/>
            </a:pPr>
            <a:r>
              <a:t/>
            </a:r>
            <a:endParaRPr/>
          </a:p>
        </p:txBody>
      </p:sp>
      <p:sp>
        <p:nvSpPr>
          <p:cNvPr id="156" name="Google Shape;156;p23"/>
          <p:cNvSpPr txBox="1"/>
          <p:nvPr/>
        </p:nvSpPr>
        <p:spPr>
          <a:xfrm>
            <a:off x="5555200" y="-997200"/>
            <a:ext cx="5064900" cy="3000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rPr b="0" i="0" lang="en" sz="3600" u="none" cap="none" strike="noStrike">
                <a:solidFill>
                  <a:schemeClr val="dk1"/>
                </a:solidFill>
                <a:highlight>
                  <a:srgbClr val="9BE300"/>
                </a:highlight>
                <a:latin typeface="Love Ya Like A Sister"/>
                <a:ea typeface="Love Ya Like A Sister"/>
                <a:cs typeface="Love Ya Like A Sister"/>
                <a:sym typeface="Love Ya Like A Sister"/>
              </a:rPr>
              <a:t>Walt Disney</a:t>
            </a:r>
            <a:endParaRPr b="0" i="0" sz="1400" u="none" cap="none" strike="noStrike">
              <a:solidFill>
                <a:srgbClr val="000000"/>
              </a:solidFill>
              <a:latin typeface="Arial"/>
              <a:ea typeface="Arial"/>
              <a:cs typeface="Arial"/>
              <a:sym typeface="Arial"/>
            </a:endParaRPr>
          </a:p>
        </p:txBody>
      </p:sp>
      <p:sp>
        <p:nvSpPr>
          <p:cNvPr id="157" name="Google Shape;157;p23"/>
          <p:cNvSpPr txBox="1"/>
          <p:nvPr/>
        </p:nvSpPr>
        <p:spPr>
          <a:xfrm>
            <a:off x="314510" y="282300"/>
            <a:ext cx="4446874" cy="441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rPr b="0" i="0" lang="en" sz="2000" u="none" cap="none" strike="noStrike">
                <a:solidFill>
                  <a:srgbClr val="000000"/>
                </a:solidFill>
                <a:latin typeface="Arial"/>
                <a:ea typeface="Arial"/>
                <a:cs typeface="Arial"/>
                <a:sym typeface="Arial"/>
              </a:rPr>
              <a:t>Walt had a significant influence on the production, narrative and values of the movies created at this time. His emphasis on family and family values are apparent. Walt saw himself as standing for all that was good and decent in America.</a:t>
            </a:r>
            <a:endParaRPr b="0" i="0" sz="20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rPr b="0" i="0" lang="en" sz="2000" u="none" cap="none" strike="noStrike">
                <a:solidFill>
                  <a:srgbClr val="000000"/>
                </a:solidFill>
                <a:latin typeface="Arial"/>
                <a:ea typeface="Arial"/>
                <a:cs typeface="Arial"/>
                <a:sym typeface="Arial"/>
              </a:rPr>
              <a:t>As such, in an age of social change and upheaval, Disney’s products were viewed as traditional and trusted by parents. </a:t>
            </a:r>
            <a:endParaRPr b="0" i="0" sz="20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rPr b="0" i="0" lang="en" sz="2000" u="none" cap="none" strike="noStrike">
                <a:solidFill>
                  <a:srgbClr val="000000"/>
                </a:solidFill>
                <a:latin typeface="Arial"/>
                <a:ea typeface="Arial"/>
                <a:cs typeface="Arial"/>
                <a:sym typeface="Arial"/>
              </a:rPr>
              <a:t>However Walt’s values were also those of a Right-wing Republican. </a:t>
            </a:r>
            <a:endParaRPr b="0" i="0" sz="2000" u="none" cap="none" strike="noStrike">
              <a:solidFill>
                <a:srgbClr val="000000"/>
              </a:solidFill>
              <a:latin typeface="Arial"/>
              <a:ea typeface="Arial"/>
              <a:cs typeface="Arial"/>
              <a:sym typeface="Arial"/>
            </a:endParaRPr>
          </a:p>
        </p:txBody>
      </p:sp>
      <p:pic>
        <p:nvPicPr>
          <p:cNvPr descr="C:\Users\blackg\AppData\Local\Microsoft\Windows\Temporary Internet Files\Content.IE5\B36JUDQS\image[1].jpg" id="158" name="Google Shape;158;p23"/>
          <p:cNvPicPr preferRelativeResize="0"/>
          <p:nvPr/>
        </p:nvPicPr>
        <p:blipFill rotWithShape="1">
          <a:blip r:embed="rId3">
            <a:alphaModFix/>
          </a:blip>
          <a:srcRect b="0" l="0" r="0" t="0"/>
          <a:stretch/>
        </p:blipFill>
        <p:spPr>
          <a:xfrm>
            <a:off x="5420650" y="1059582"/>
            <a:ext cx="2667000" cy="333375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pic>
        <p:nvPicPr>
          <p:cNvPr id="163" name="Google Shape;163;p24"/>
          <p:cNvPicPr preferRelativeResize="0"/>
          <p:nvPr/>
        </p:nvPicPr>
        <p:blipFill rotWithShape="1">
          <a:blip r:embed="rId3">
            <a:alphaModFix/>
          </a:blip>
          <a:srcRect b="0" l="0" r="0" t="0"/>
          <a:stretch/>
        </p:blipFill>
        <p:spPr>
          <a:xfrm>
            <a:off x="0" y="0"/>
            <a:ext cx="9143986" cy="5143500"/>
          </a:xfrm>
          <a:prstGeom prst="rect">
            <a:avLst/>
          </a:prstGeom>
          <a:noFill/>
          <a:ln>
            <a:noFill/>
          </a:ln>
        </p:spPr>
      </p:pic>
      <p:sp>
        <p:nvSpPr>
          <p:cNvPr id="164" name="Google Shape;164;p24"/>
          <p:cNvSpPr txBox="1"/>
          <p:nvPr/>
        </p:nvSpPr>
        <p:spPr>
          <a:xfrm>
            <a:off x="24" y="3868700"/>
            <a:ext cx="9144000" cy="8451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600"/>
              <a:buFont typeface="Arial"/>
              <a:buNone/>
            </a:pPr>
            <a:r>
              <a:rPr b="0" i="0" lang="en" sz="3600" u="none" cap="none" strike="noStrike">
                <a:solidFill>
                  <a:srgbClr val="9BE300"/>
                </a:solidFill>
                <a:latin typeface="Love Ya Like A Sister"/>
                <a:ea typeface="Love Ya Like A Sister"/>
                <a:cs typeface="Love Ya Like A Sister"/>
                <a:sym typeface="Love Ya Like A Sister"/>
              </a:rPr>
              <a:t>COMPONENT 2 SECTION A: FILM</a:t>
            </a:r>
            <a:endParaRPr b="0" i="0" sz="3600" u="none" cap="none" strike="noStrike">
              <a:solidFill>
                <a:srgbClr val="9BE300"/>
              </a:solidFill>
              <a:latin typeface="Love Ya Like A Sister"/>
              <a:ea typeface="Love Ya Like A Sister"/>
              <a:cs typeface="Love Ya Like A Sister"/>
              <a:sym typeface="Love Ya Like A Sister"/>
            </a:endParaRPr>
          </a:p>
        </p:txBody>
      </p:sp>
      <p:sp>
        <p:nvSpPr>
          <p:cNvPr id="165" name="Google Shape;165;p24"/>
          <p:cNvSpPr txBox="1"/>
          <p:nvPr/>
        </p:nvSpPr>
        <p:spPr>
          <a:xfrm>
            <a:off x="0" y="4150625"/>
            <a:ext cx="9144000" cy="3093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4800"/>
              <a:buFont typeface="Arial"/>
              <a:buNone/>
            </a:pPr>
            <a:r>
              <a:rPr b="0" i="0" lang="en" sz="4800" u="none" cap="none" strike="noStrike">
                <a:solidFill>
                  <a:srgbClr val="FFFFFF"/>
                </a:solidFill>
                <a:latin typeface="Ruslan Display"/>
                <a:ea typeface="Ruslan Display"/>
                <a:cs typeface="Ruslan Display"/>
                <a:sym typeface="Ruslan Display"/>
              </a:rPr>
              <a:t>Economics &amp; ownership</a:t>
            </a:r>
            <a:endParaRPr b="0" i="0" sz="4800" u="none" cap="none" strike="noStrike">
              <a:solidFill>
                <a:srgbClr val="FFFFFF"/>
              </a:solidFill>
              <a:latin typeface="Ruslan Display"/>
              <a:ea typeface="Ruslan Display"/>
              <a:cs typeface="Ruslan Display"/>
              <a:sym typeface="Ruslan Display"/>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25"/>
          <p:cNvSpPr/>
          <p:nvPr/>
        </p:nvSpPr>
        <p:spPr>
          <a:xfrm>
            <a:off x="4332475" y="0"/>
            <a:ext cx="4811700" cy="5164800"/>
          </a:xfrm>
          <a:prstGeom prst="rect">
            <a:avLst/>
          </a:prstGeom>
          <a:solidFill>
            <a:srgbClr val="0000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71" name="Google Shape;171;p25"/>
          <p:cNvSpPr txBox="1"/>
          <p:nvPr/>
        </p:nvSpPr>
        <p:spPr>
          <a:xfrm>
            <a:off x="146519" y="526515"/>
            <a:ext cx="2729408" cy="544042"/>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1800"/>
              <a:buFont typeface="Arial"/>
              <a:buNone/>
            </a:pPr>
            <a:r>
              <a:rPr b="0" i="0" lang="en" sz="1800" u="none" cap="none" strike="noStrike">
                <a:solidFill>
                  <a:srgbClr val="000000"/>
                </a:solidFill>
                <a:highlight>
                  <a:srgbClr val="9BE300"/>
                </a:highlight>
                <a:latin typeface="Source Code Pro"/>
                <a:ea typeface="Source Code Pro"/>
                <a:cs typeface="Source Code Pro"/>
                <a:sym typeface="Source Code Pro"/>
              </a:rPr>
              <a:t>Jungle Book (1967)</a:t>
            </a:r>
            <a:endParaRPr b="0" i="0" sz="1800" u="none" cap="none" strike="noStrike">
              <a:solidFill>
                <a:srgbClr val="000000"/>
              </a:solidFill>
              <a:highlight>
                <a:srgbClr val="9BE300"/>
              </a:highlight>
              <a:latin typeface="Source Code Pro"/>
              <a:ea typeface="Source Code Pro"/>
              <a:cs typeface="Source Code Pro"/>
              <a:sym typeface="Source Code Pro"/>
            </a:endParaRPr>
          </a:p>
        </p:txBody>
      </p:sp>
      <p:sp>
        <p:nvSpPr>
          <p:cNvPr id="172" name="Google Shape;172;p25"/>
          <p:cNvSpPr txBox="1"/>
          <p:nvPr/>
        </p:nvSpPr>
        <p:spPr>
          <a:xfrm>
            <a:off x="4332475" y="96050"/>
            <a:ext cx="4737900" cy="3340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rgbClr val="00FF00"/>
                </a:solidFill>
                <a:latin typeface="Source Code Pro"/>
                <a:ea typeface="Source Code Pro"/>
                <a:cs typeface="Source Code Pro"/>
                <a:sym typeface="Source Code Pro"/>
              </a:rPr>
              <a:t>Research the marketing campaign for the film. </a:t>
            </a:r>
            <a:endParaRPr b="0" i="0" sz="1800" u="none" cap="none" strike="noStrike">
              <a:solidFill>
                <a:srgbClr val="00FF00"/>
              </a:solidFill>
              <a:latin typeface="Source Code Pro"/>
              <a:ea typeface="Source Code Pro"/>
              <a:cs typeface="Source Code Pro"/>
              <a:sym typeface="Source Code Pro"/>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Source Code Pro"/>
              <a:ea typeface="Source Code Pro"/>
              <a:cs typeface="Source Code Pro"/>
              <a:sym typeface="Source Code Pro"/>
            </a:endParaRPr>
          </a:p>
          <a:p>
            <a:pPr indent="0" lvl="0" marL="0" marR="0" rtl="0" algn="l">
              <a:lnSpc>
                <a:spcPct val="100000"/>
              </a:lnSpc>
              <a:spcBef>
                <a:spcPts val="0"/>
              </a:spcBef>
              <a:spcAft>
                <a:spcPts val="0"/>
              </a:spcAft>
              <a:buClr>
                <a:srgbClr val="000000"/>
              </a:buClr>
              <a:buSzPts val="1800"/>
              <a:buFont typeface="Arial"/>
              <a:buNone/>
            </a:pPr>
            <a:r>
              <a:rPr b="1" i="1" lang="en" sz="1800" u="none" cap="none" strike="noStrike">
                <a:solidFill>
                  <a:srgbClr val="FFFFFF"/>
                </a:solidFill>
                <a:latin typeface="Source Code Pro"/>
                <a:ea typeface="Source Code Pro"/>
                <a:cs typeface="Source Code Pro"/>
                <a:sym typeface="Source Code Pro"/>
              </a:rPr>
              <a:t>How did they create hype and make the audience excited to see the film?</a:t>
            </a:r>
            <a:endParaRPr b="1" i="1" sz="1800" u="none" cap="none" strike="noStrike">
              <a:solidFill>
                <a:srgbClr val="FFFFFF"/>
              </a:solidFill>
              <a:latin typeface="Source Code Pro"/>
              <a:ea typeface="Source Code Pro"/>
              <a:cs typeface="Source Code Pro"/>
              <a:sym typeface="Source Code Pro"/>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Source Code Pro"/>
              <a:ea typeface="Source Code Pro"/>
              <a:cs typeface="Source Code Pro"/>
              <a:sym typeface="Source Code Pro"/>
            </a:endParaRPr>
          </a:p>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rgbClr val="FFFFFF"/>
                </a:solidFill>
                <a:latin typeface="Source Code Pro"/>
                <a:ea typeface="Source Code Pro"/>
                <a:cs typeface="Source Code Pro"/>
                <a:sym typeface="Source Code Pro"/>
              </a:rPr>
              <a:t>Consider:</a:t>
            </a:r>
            <a:endParaRPr b="0" i="0" sz="1800" u="none" cap="none" strike="noStrike">
              <a:solidFill>
                <a:srgbClr val="FFFFFF"/>
              </a:solidFill>
              <a:latin typeface="Source Code Pro"/>
              <a:ea typeface="Source Code Pro"/>
              <a:cs typeface="Source Code Pro"/>
              <a:sym typeface="Source Code Pro"/>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Source Code Pro"/>
              <a:ea typeface="Source Code Pro"/>
              <a:cs typeface="Source Code Pro"/>
              <a:sym typeface="Source Code Pro"/>
            </a:endParaRPr>
          </a:p>
          <a:p>
            <a:pPr indent="-342900" lvl="0" marL="457200" marR="0" rtl="0" algn="l">
              <a:lnSpc>
                <a:spcPct val="100000"/>
              </a:lnSpc>
              <a:spcBef>
                <a:spcPts val="0"/>
              </a:spcBef>
              <a:spcAft>
                <a:spcPts val="0"/>
              </a:spcAft>
              <a:buClr>
                <a:srgbClr val="FFFFFF"/>
              </a:buClr>
              <a:buSzPts val="1800"/>
              <a:buFont typeface="Source Code Pro"/>
              <a:buChar char="●"/>
            </a:pPr>
            <a:r>
              <a:rPr b="0" i="0" lang="en" sz="1800" u="none" cap="none" strike="noStrike">
                <a:solidFill>
                  <a:srgbClr val="FFFFFF"/>
                </a:solidFill>
                <a:latin typeface="Source Code Pro"/>
                <a:ea typeface="Source Code Pro"/>
                <a:cs typeface="Source Code Pro"/>
                <a:sym typeface="Source Code Pro"/>
              </a:rPr>
              <a:t>Posters</a:t>
            </a:r>
            <a:endParaRPr b="0" i="0" sz="1800" u="none" cap="none" strike="noStrike">
              <a:solidFill>
                <a:srgbClr val="FFFFFF"/>
              </a:solidFill>
              <a:latin typeface="Source Code Pro"/>
              <a:ea typeface="Source Code Pro"/>
              <a:cs typeface="Source Code Pro"/>
              <a:sym typeface="Source Code Pro"/>
            </a:endParaRPr>
          </a:p>
          <a:p>
            <a:pPr indent="-342900" lvl="0" marL="457200" marR="0" rtl="0" algn="l">
              <a:lnSpc>
                <a:spcPct val="100000"/>
              </a:lnSpc>
              <a:spcBef>
                <a:spcPts val="0"/>
              </a:spcBef>
              <a:spcAft>
                <a:spcPts val="0"/>
              </a:spcAft>
              <a:buClr>
                <a:srgbClr val="FFFFFF"/>
              </a:buClr>
              <a:buSzPts val="1800"/>
              <a:buFont typeface="Source Code Pro"/>
              <a:buChar char="●"/>
            </a:pPr>
            <a:r>
              <a:rPr b="0" i="0" lang="en" sz="1800" u="none" cap="none" strike="noStrike">
                <a:solidFill>
                  <a:srgbClr val="FFFFFF"/>
                </a:solidFill>
                <a:latin typeface="Source Code Pro"/>
                <a:ea typeface="Source Code Pro"/>
                <a:cs typeface="Source Code Pro"/>
                <a:sym typeface="Source Code Pro"/>
              </a:rPr>
              <a:t>Trailer</a:t>
            </a:r>
            <a:endParaRPr b="0" i="0" sz="1800" u="none" cap="none" strike="noStrike">
              <a:solidFill>
                <a:srgbClr val="FFFFFF"/>
              </a:solidFill>
              <a:latin typeface="Source Code Pro"/>
              <a:ea typeface="Source Code Pro"/>
              <a:cs typeface="Source Code Pro"/>
              <a:sym typeface="Source Code Pro"/>
            </a:endParaRPr>
          </a:p>
          <a:p>
            <a:pPr indent="-342900" lvl="0" marL="457200" marR="0" rtl="0" algn="l">
              <a:lnSpc>
                <a:spcPct val="100000"/>
              </a:lnSpc>
              <a:spcBef>
                <a:spcPts val="0"/>
              </a:spcBef>
              <a:spcAft>
                <a:spcPts val="0"/>
              </a:spcAft>
              <a:buClr>
                <a:srgbClr val="FFFFFF"/>
              </a:buClr>
              <a:buSzPts val="1800"/>
              <a:buFont typeface="Source Code Pro"/>
              <a:buChar char="●"/>
            </a:pPr>
            <a:r>
              <a:rPr b="0" i="0" lang="en" sz="1800" u="none" cap="none" strike="noStrike">
                <a:solidFill>
                  <a:srgbClr val="FFFFFF"/>
                </a:solidFill>
                <a:latin typeface="Source Code Pro"/>
                <a:ea typeface="Source Code Pro"/>
                <a:cs typeface="Source Code Pro"/>
                <a:sym typeface="Source Code Pro"/>
              </a:rPr>
              <a:t>Viral marketing</a:t>
            </a:r>
            <a:endParaRPr b="0" i="0" sz="1800" u="none" cap="none" strike="noStrike">
              <a:solidFill>
                <a:srgbClr val="FFFFFF"/>
              </a:solidFill>
              <a:latin typeface="Source Code Pro"/>
              <a:ea typeface="Source Code Pro"/>
              <a:cs typeface="Source Code Pro"/>
              <a:sym typeface="Source Code Pro"/>
            </a:endParaRPr>
          </a:p>
          <a:p>
            <a:pPr indent="-342900" lvl="0" marL="457200" marR="0" rtl="0" algn="l">
              <a:lnSpc>
                <a:spcPct val="100000"/>
              </a:lnSpc>
              <a:spcBef>
                <a:spcPts val="0"/>
              </a:spcBef>
              <a:spcAft>
                <a:spcPts val="0"/>
              </a:spcAft>
              <a:buClr>
                <a:srgbClr val="FFFFFF"/>
              </a:buClr>
              <a:buSzPts val="1800"/>
              <a:buFont typeface="Source Code Pro"/>
              <a:buChar char="●"/>
            </a:pPr>
            <a:r>
              <a:rPr b="0" i="0" lang="en" sz="1800" u="none" cap="none" strike="noStrike">
                <a:solidFill>
                  <a:srgbClr val="FFFFFF"/>
                </a:solidFill>
                <a:latin typeface="Source Code Pro"/>
                <a:ea typeface="Source Code Pro"/>
                <a:cs typeface="Source Code Pro"/>
                <a:sym typeface="Source Code Pro"/>
              </a:rPr>
              <a:t>Release Date</a:t>
            </a:r>
            <a:endParaRPr b="0" i="0" sz="1800" u="none" cap="none" strike="noStrike">
              <a:solidFill>
                <a:srgbClr val="FFFFFF"/>
              </a:solidFill>
              <a:latin typeface="Source Code Pro"/>
              <a:ea typeface="Source Code Pro"/>
              <a:cs typeface="Source Code Pro"/>
              <a:sym typeface="Source Code Pro"/>
            </a:endParaRPr>
          </a:p>
          <a:p>
            <a:pPr indent="-342900" lvl="0" marL="457200" marR="0" rtl="0" algn="l">
              <a:lnSpc>
                <a:spcPct val="100000"/>
              </a:lnSpc>
              <a:spcBef>
                <a:spcPts val="0"/>
              </a:spcBef>
              <a:spcAft>
                <a:spcPts val="0"/>
              </a:spcAft>
              <a:buClr>
                <a:srgbClr val="FFFFFF"/>
              </a:buClr>
              <a:buSzPts val="1800"/>
              <a:buFont typeface="Source Code Pro"/>
              <a:buChar char="●"/>
            </a:pPr>
            <a:r>
              <a:rPr b="0" i="0" lang="en" sz="1800" u="none" cap="none" strike="noStrike">
                <a:solidFill>
                  <a:srgbClr val="FFFFFF"/>
                </a:solidFill>
                <a:latin typeface="Source Code Pro"/>
                <a:ea typeface="Source Code Pro"/>
                <a:cs typeface="Source Code Pro"/>
                <a:sym typeface="Source Code Pro"/>
              </a:rPr>
              <a:t>Merchandise</a:t>
            </a:r>
            <a:endParaRPr b="0" i="0" sz="1800" u="none" cap="none" strike="noStrike">
              <a:solidFill>
                <a:srgbClr val="FFFFFF"/>
              </a:solidFill>
              <a:latin typeface="Source Code Pro"/>
              <a:ea typeface="Source Code Pro"/>
              <a:cs typeface="Source Code Pro"/>
              <a:sym typeface="Source Code Pro"/>
            </a:endParaRPr>
          </a:p>
          <a:p>
            <a:pPr indent="-342900" lvl="0" marL="457200" marR="0" rtl="0" algn="l">
              <a:lnSpc>
                <a:spcPct val="100000"/>
              </a:lnSpc>
              <a:spcBef>
                <a:spcPts val="0"/>
              </a:spcBef>
              <a:spcAft>
                <a:spcPts val="0"/>
              </a:spcAft>
              <a:buClr>
                <a:srgbClr val="FFFFFF"/>
              </a:buClr>
              <a:buSzPts val="1800"/>
              <a:buFont typeface="Source Code Pro"/>
              <a:buChar char="●"/>
            </a:pPr>
            <a:r>
              <a:rPr b="0" i="0" lang="en" sz="1800" u="none" cap="none" strike="noStrike">
                <a:solidFill>
                  <a:srgbClr val="FFFFFF"/>
                </a:solidFill>
                <a:latin typeface="Source Code Pro"/>
                <a:ea typeface="Source Code Pro"/>
                <a:cs typeface="Source Code Pro"/>
                <a:sym typeface="Source Code Pro"/>
              </a:rPr>
              <a:t>Publicity</a:t>
            </a:r>
            <a:endParaRPr b="0" i="0" sz="1800" u="none" cap="none" strike="noStrike">
              <a:solidFill>
                <a:srgbClr val="FFFFFF"/>
              </a:solidFill>
              <a:latin typeface="Source Code Pro"/>
              <a:ea typeface="Source Code Pro"/>
              <a:cs typeface="Source Code Pro"/>
              <a:sym typeface="Source Code Pro"/>
            </a:endParaRPr>
          </a:p>
        </p:txBody>
      </p:sp>
      <p:sp>
        <p:nvSpPr>
          <p:cNvPr id="173" name="Google Shape;173;p25"/>
          <p:cNvSpPr txBox="1"/>
          <p:nvPr/>
        </p:nvSpPr>
        <p:spPr>
          <a:xfrm>
            <a:off x="146519" y="84392"/>
            <a:ext cx="4065440" cy="479098"/>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3200"/>
              <a:buFont typeface="Arial"/>
              <a:buNone/>
            </a:pPr>
            <a:r>
              <a:rPr b="0" i="0" lang="en" sz="3200" u="none" cap="none" strike="noStrike">
                <a:solidFill>
                  <a:srgbClr val="000000"/>
                </a:solidFill>
                <a:highlight>
                  <a:schemeClr val="lt1"/>
                </a:highlight>
                <a:latin typeface="Love Ya Like A Sister"/>
                <a:ea typeface="Love Ya Like A Sister"/>
                <a:cs typeface="Love Ya Like A Sister"/>
                <a:sym typeface="Love Ya Like A Sister"/>
              </a:rPr>
              <a:t>Your research tasks</a:t>
            </a:r>
            <a:endParaRPr b="0" i="0" sz="1600" u="none" cap="none" strike="noStrike">
              <a:solidFill>
                <a:srgbClr val="000000"/>
              </a:solidFill>
              <a:highlight>
                <a:schemeClr val="lt1"/>
              </a:highlight>
              <a:latin typeface="Love Ya Like A Sister"/>
              <a:ea typeface="Love Ya Like A Sister"/>
              <a:cs typeface="Love Ya Like A Sister"/>
              <a:sym typeface="Love Ya Like A Sister"/>
            </a:endParaRPr>
          </a:p>
        </p:txBody>
      </p:sp>
      <p:sp>
        <p:nvSpPr>
          <p:cNvPr id="174" name="Google Shape;174;p25"/>
          <p:cNvSpPr txBox="1"/>
          <p:nvPr/>
        </p:nvSpPr>
        <p:spPr>
          <a:xfrm>
            <a:off x="146518" y="1075640"/>
            <a:ext cx="4065441" cy="3570208"/>
          </a:xfrm>
          <a:prstGeom prst="rect">
            <a:avLst/>
          </a:prstGeom>
          <a:noFill/>
          <a:ln>
            <a:noFill/>
          </a:ln>
        </p:spPr>
        <p:txBody>
          <a:bodyPr anchorCtr="0" anchor="t" bIns="45700" lIns="91425" spcFirstLastPara="1" rIns="91425" wrap="square" tIns="45700">
            <a:noAutofit/>
          </a:bodyPr>
          <a:lstStyle/>
          <a:p>
            <a:pPr indent="-342900" lvl="0" marL="457200" marR="0" rtl="0" algn="l">
              <a:lnSpc>
                <a:spcPct val="100000"/>
              </a:lnSpc>
              <a:spcBef>
                <a:spcPts val="0"/>
              </a:spcBef>
              <a:spcAft>
                <a:spcPts val="0"/>
              </a:spcAft>
              <a:buClr>
                <a:srgbClr val="000000"/>
              </a:buClr>
              <a:buSzPts val="1800"/>
              <a:buFont typeface="Twentieth Century"/>
              <a:buAutoNum type="arabicPeriod"/>
            </a:pPr>
            <a:r>
              <a:rPr b="0" i="0" lang="en" sz="1400" u="none" cap="none" strike="noStrike">
                <a:solidFill>
                  <a:srgbClr val="000000"/>
                </a:solidFill>
                <a:latin typeface="Twentieth Century"/>
                <a:ea typeface="Twentieth Century"/>
                <a:cs typeface="Twentieth Century"/>
                <a:sym typeface="Twentieth Century"/>
              </a:rPr>
              <a:t>What was the budget for </a:t>
            </a:r>
            <a:r>
              <a:rPr b="0" i="0" lang="en" sz="1800" u="none" cap="none" strike="noStrike">
                <a:solidFill>
                  <a:srgbClr val="00BD95"/>
                </a:solidFill>
                <a:latin typeface="Twentieth Century"/>
                <a:ea typeface="Twentieth Century"/>
                <a:cs typeface="Twentieth Century"/>
                <a:sym typeface="Twentieth Century"/>
              </a:rPr>
              <a:t>JB67</a:t>
            </a:r>
            <a:r>
              <a:rPr b="0" i="0" lang="en" sz="1400" u="none" cap="none" strike="noStrike">
                <a:solidFill>
                  <a:srgbClr val="000000"/>
                </a:solidFill>
                <a:latin typeface="Twentieth Century"/>
                <a:ea typeface="Twentieth Century"/>
                <a:cs typeface="Twentieth Century"/>
                <a:sym typeface="Twentieth Century"/>
              </a:rPr>
              <a:t>? </a:t>
            </a:r>
            <a:endParaRPr/>
          </a:p>
          <a:p>
            <a:pPr indent="-342900" lvl="0" marL="457200" marR="0" rtl="0" algn="l">
              <a:lnSpc>
                <a:spcPct val="100000"/>
              </a:lnSpc>
              <a:spcBef>
                <a:spcPts val="0"/>
              </a:spcBef>
              <a:spcAft>
                <a:spcPts val="0"/>
              </a:spcAft>
              <a:buClr>
                <a:srgbClr val="000000"/>
              </a:buClr>
              <a:buSzPts val="1800"/>
              <a:buFont typeface="Twentieth Century"/>
              <a:buAutoNum type="arabicPeriod"/>
            </a:pPr>
            <a:r>
              <a:rPr b="0" i="0" lang="en" sz="1400" u="none" cap="none" strike="noStrike">
                <a:solidFill>
                  <a:srgbClr val="000000"/>
                </a:solidFill>
                <a:latin typeface="Twentieth Century"/>
                <a:ea typeface="Twentieth Century"/>
                <a:cs typeface="Twentieth Century"/>
                <a:sym typeface="Twentieth Century"/>
              </a:rPr>
              <a:t>How much did it take on its opening weekend?</a:t>
            </a:r>
            <a:endParaRPr/>
          </a:p>
          <a:p>
            <a:pPr indent="-342900" lvl="0" marL="457200" marR="0" rtl="0" algn="l">
              <a:lnSpc>
                <a:spcPct val="100000"/>
              </a:lnSpc>
              <a:spcBef>
                <a:spcPts val="0"/>
              </a:spcBef>
              <a:spcAft>
                <a:spcPts val="0"/>
              </a:spcAft>
              <a:buClr>
                <a:srgbClr val="000000"/>
              </a:buClr>
              <a:buSzPts val="1800"/>
              <a:buFont typeface="Twentieth Century"/>
              <a:buAutoNum type="arabicPeriod"/>
            </a:pPr>
            <a:r>
              <a:rPr b="0" i="0" lang="en" sz="1400" u="none" cap="none" strike="noStrike">
                <a:solidFill>
                  <a:srgbClr val="000000"/>
                </a:solidFill>
                <a:latin typeface="Twentieth Century"/>
                <a:ea typeface="Twentieth Century"/>
                <a:cs typeface="Twentieth Century"/>
                <a:sym typeface="Twentieth Century"/>
              </a:rPr>
              <a:t>What is the total box office revenue to date?</a:t>
            </a:r>
            <a:endParaRPr/>
          </a:p>
          <a:p>
            <a:pPr indent="-342900" lvl="0" marL="457200" marR="0" rtl="0" algn="l">
              <a:lnSpc>
                <a:spcPct val="100000"/>
              </a:lnSpc>
              <a:spcBef>
                <a:spcPts val="0"/>
              </a:spcBef>
              <a:spcAft>
                <a:spcPts val="0"/>
              </a:spcAft>
              <a:buClr>
                <a:srgbClr val="000000"/>
              </a:buClr>
              <a:buSzPts val="1800"/>
              <a:buFont typeface="Twentieth Century"/>
              <a:buAutoNum type="arabicPeriod"/>
            </a:pPr>
            <a:r>
              <a:rPr b="0" i="0" lang="en" sz="1400" u="none" cap="none" strike="noStrike">
                <a:solidFill>
                  <a:srgbClr val="000000"/>
                </a:solidFill>
                <a:latin typeface="Twentieth Century"/>
                <a:ea typeface="Twentieth Century"/>
                <a:cs typeface="Twentieth Century"/>
                <a:sym typeface="Twentieth Century"/>
              </a:rPr>
              <a:t>Which countries have the largest box office figures for </a:t>
            </a:r>
            <a:r>
              <a:rPr b="0" i="0" lang="en" sz="1800" u="none" cap="none" strike="noStrike">
                <a:solidFill>
                  <a:srgbClr val="00BD95"/>
                </a:solidFill>
                <a:latin typeface="Twentieth Century"/>
                <a:ea typeface="Twentieth Century"/>
                <a:cs typeface="Twentieth Century"/>
                <a:sym typeface="Twentieth Century"/>
              </a:rPr>
              <a:t>JB67</a:t>
            </a:r>
            <a:r>
              <a:rPr b="0" i="0" lang="en" sz="1400" u="none" cap="none" strike="noStrike">
                <a:solidFill>
                  <a:srgbClr val="000000"/>
                </a:solidFill>
                <a:latin typeface="Twentieth Century"/>
                <a:ea typeface="Twentieth Century"/>
                <a:cs typeface="Twentieth Century"/>
                <a:sym typeface="Twentieth Century"/>
              </a:rPr>
              <a:t>?</a:t>
            </a:r>
            <a:endParaRPr/>
          </a:p>
          <a:p>
            <a:pPr indent="-342900" lvl="0" marL="457200" marR="0" rtl="0" algn="l">
              <a:lnSpc>
                <a:spcPct val="100000"/>
              </a:lnSpc>
              <a:spcBef>
                <a:spcPts val="0"/>
              </a:spcBef>
              <a:spcAft>
                <a:spcPts val="0"/>
              </a:spcAft>
              <a:buClr>
                <a:srgbClr val="000000"/>
              </a:buClr>
              <a:buSzPts val="1800"/>
              <a:buFont typeface="Twentieth Century"/>
              <a:buAutoNum type="arabicPeriod"/>
            </a:pPr>
            <a:r>
              <a:rPr b="0" i="0" lang="en" sz="1400" u="none" cap="none" strike="noStrike">
                <a:solidFill>
                  <a:srgbClr val="000000"/>
                </a:solidFill>
                <a:latin typeface="Twentieth Century"/>
                <a:ea typeface="Twentieth Century"/>
                <a:cs typeface="Twentieth Century"/>
                <a:sym typeface="Twentieth Century"/>
              </a:rPr>
              <a:t>How does vertical integration relate to </a:t>
            </a:r>
            <a:r>
              <a:rPr b="0" i="0" lang="en" sz="1800" u="none" cap="none" strike="noStrike">
                <a:solidFill>
                  <a:srgbClr val="00BD95"/>
                </a:solidFill>
                <a:latin typeface="Twentieth Century"/>
                <a:ea typeface="Twentieth Century"/>
                <a:cs typeface="Twentieth Century"/>
                <a:sym typeface="Twentieth Century"/>
              </a:rPr>
              <a:t>JB67</a:t>
            </a:r>
            <a:r>
              <a:rPr b="0" i="0" lang="en" sz="1400" u="none" cap="none" strike="noStrike">
                <a:solidFill>
                  <a:srgbClr val="000000"/>
                </a:solidFill>
                <a:latin typeface="Twentieth Century"/>
                <a:ea typeface="Twentieth Century"/>
                <a:cs typeface="Twentieth Century"/>
                <a:sym typeface="Twentieth Century"/>
              </a:rPr>
              <a:t>?</a:t>
            </a:r>
            <a:endParaRPr/>
          </a:p>
          <a:p>
            <a:pPr indent="-342900" lvl="0" marL="457200" marR="0" rtl="0" algn="l">
              <a:lnSpc>
                <a:spcPct val="100000"/>
              </a:lnSpc>
              <a:spcBef>
                <a:spcPts val="0"/>
              </a:spcBef>
              <a:spcAft>
                <a:spcPts val="0"/>
              </a:spcAft>
              <a:buClr>
                <a:srgbClr val="000000"/>
              </a:buClr>
              <a:buSzPts val="1800"/>
              <a:buFont typeface="Twentieth Century"/>
              <a:buAutoNum type="arabicPeriod"/>
            </a:pPr>
            <a:r>
              <a:rPr b="0" i="0" lang="en" sz="1400" u="none" cap="none" strike="noStrike">
                <a:solidFill>
                  <a:srgbClr val="000000"/>
                </a:solidFill>
                <a:latin typeface="Twentieth Century"/>
                <a:ea typeface="Twentieth Century"/>
                <a:cs typeface="Twentieth Century"/>
                <a:sym typeface="Twentieth Century"/>
              </a:rPr>
              <a:t>How did Walt Disney feel about box office takings?</a:t>
            </a:r>
            <a:endParaRPr/>
          </a:p>
          <a:p>
            <a:pPr indent="-342900" lvl="0" marL="457200" marR="0" rtl="0" algn="l">
              <a:lnSpc>
                <a:spcPct val="100000"/>
              </a:lnSpc>
              <a:spcBef>
                <a:spcPts val="0"/>
              </a:spcBef>
              <a:spcAft>
                <a:spcPts val="0"/>
              </a:spcAft>
              <a:buClr>
                <a:srgbClr val="000000"/>
              </a:buClr>
              <a:buSzPts val="1800"/>
              <a:buFont typeface="Twentieth Century"/>
              <a:buAutoNum type="arabicPeriod"/>
            </a:pPr>
            <a:r>
              <a:rPr b="0" i="0" lang="en" sz="1400" u="none" cap="none" strike="noStrike">
                <a:solidFill>
                  <a:srgbClr val="000000"/>
                </a:solidFill>
                <a:latin typeface="Twentieth Century"/>
                <a:ea typeface="Twentieth Century"/>
                <a:cs typeface="Twentieth Century"/>
                <a:sym typeface="Twentieth Century"/>
              </a:rPr>
              <a:t>How are WD’s politics and beliefs evident in </a:t>
            </a:r>
            <a:r>
              <a:rPr b="0" i="0" lang="en" sz="1800" u="none" cap="none" strike="noStrike">
                <a:solidFill>
                  <a:srgbClr val="00BD95"/>
                </a:solidFill>
                <a:latin typeface="Twentieth Century"/>
                <a:ea typeface="Twentieth Century"/>
                <a:cs typeface="Twentieth Century"/>
                <a:sym typeface="Twentieth Century"/>
              </a:rPr>
              <a:t>JB67</a:t>
            </a:r>
            <a:r>
              <a:rPr b="0" i="0" lang="en" sz="1400" u="none" cap="none" strike="noStrike">
                <a:solidFill>
                  <a:srgbClr val="000000"/>
                </a:solidFill>
                <a:latin typeface="Twentieth Century"/>
                <a:ea typeface="Twentieth Century"/>
                <a:cs typeface="Twentieth Century"/>
                <a:sym typeface="Twentieth Century"/>
              </a:rPr>
              <a:t>?</a:t>
            </a:r>
            <a:endParaRPr/>
          </a:p>
          <a:p>
            <a:pPr indent="-342900" lvl="0" marL="457200" marR="0" rtl="0" algn="l">
              <a:lnSpc>
                <a:spcPct val="100000"/>
              </a:lnSpc>
              <a:spcBef>
                <a:spcPts val="0"/>
              </a:spcBef>
              <a:spcAft>
                <a:spcPts val="0"/>
              </a:spcAft>
              <a:buClr>
                <a:srgbClr val="000000"/>
              </a:buClr>
              <a:buSzPts val="1800"/>
              <a:buFont typeface="Twentieth Century"/>
              <a:buAutoNum type="arabicPeriod"/>
            </a:pPr>
            <a:r>
              <a:rPr b="0" i="0" lang="en" sz="1400" u="none" cap="none" strike="noStrike">
                <a:solidFill>
                  <a:srgbClr val="000000"/>
                </a:solidFill>
                <a:latin typeface="Twentieth Century"/>
                <a:ea typeface="Twentieth Century"/>
                <a:cs typeface="Twentieth Century"/>
                <a:sym typeface="Twentieth Century"/>
              </a:rPr>
              <a:t>How did WD’s death impact the Walt Disney Company</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26"/>
          <p:cNvSpPr txBox="1"/>
          <p:nvPr>
            <p:ph type="title"/>
          </p:nvPr>
        </p:nvSpPr>
        <p:spPr>
          <a:xfrm>
            <a:off x="-91850" y="80750"/>
            <a:ext cx="8520600" cy="6999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4200"/>
              <a:buNone/>
            </a:pPr>
            <a:r>
              <a:rPr lang="en">
                <a:solidFill>
                  <a:srgbClr val="000000"/>
                </a:solidFill>
                <a:highlight>
                  <a:srgbClr val="9BE300"/>
                </a:highlight>
                <a:latin typeface="Love Ya Like A Sister"/>
                <a:ea typeface="Love Ya Like A Sister"/>
                <a:cs typeface="Love Ya Like A Sister"/>
                <a:sym typeface="Love Ya Like A Sister"/>
              </a:rPr>
              <a:t>     Useful links for this task</a:t>
            </a:r>
            <a:endParaRPr>
              <a:solidFill>
                <a:srgbClr val="000000"/>
              </a:solidFill>
              <a:highlight>
                <a:srgbClr val="9BE300"/>
              </a:highlight>
              <a:latin typeface="Love Ya Like A Sister"/>
              <a:ea typeface="Love Ya Like A Sister"/>
              <a:cs typeface="Love Ya Like A Sister"/>
              <a:sym typeface="Love Ya Like A Sister"/>
            </a:endParaRPr>
          </a:p>
        </p:txBody>
      </p:sp>
      <p:sp>
        <p:nvSpPr>
          <p:cNvPr id="180" name="Google Shape;180;p26"/>
          <p:cNvSpPr txBox="1"/>
          <p:nvPr/>
        </p:nvSpPr>
        <p:spPr>
          <a:xfrm>
            <a:off x="140250" y="558300"/>
            <a:ext cx="8863500" cy="1215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1400"/>
              <a:buFont typeface="Arial"/>
              <a:buNone/>
            </a:pPr>
            <a:r>
              <a:rPr b="0" i="0" lang="en" sz="1400" u="sng" cap="none" strike="noStrike">
                <a:solidFill>
                  <a:schemeClr val="hlink"/>
                </a:solidFill>
                <a:latin typeface="Twentieth Century"/>
                <a:ea typeface="Twentieth Century"/>
                <a:cs typeface="Twentieth Century"/>
                <a:sym typeface="Twentieth Century"/>
                <a:hlinkClick r:id="rId3"/>
              </a:rPr>
              <a:t>https://www.nbcnews.com/pop-culture/movies/jungle-book-roars-box-office-103-6-million-debut-n557341</a:t>
            </a:r>
            <a:endParaRPr b="0" i="0" sz="1400" u="none" cap="none" strike="noStrike">
              <a:solidFill>
                <a:srgbClr val="000000"/>
              </a:solidFill>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1400"/>
              <a:buFont typeface="Arial"/>
              <a:buNone/>
            </a:pPr>
            <a:r>
              <a:rPr b="0" i="0" lang="en" sz="1400" u="sng" cap="none" strike="noStrike">
                <a:solidFill>
                  <a:schemeClr val="hlink"/>
                </a:solidFill>
                <a:latin typeface="Twentieth Century"/>
                <a:ea typeface="Twentieth Century"/>
                <a:cs typeface="Twentieth Century"/>
                <a:sym typeface="Twentieth Century"/>
                <a:hlinkClick r:id="rId4"/>
              </a:rPr>
              <a:t>http://theweek.com/articles/617441/how-disneys-new-jungle-book-corrects-years-troubling-racial-under</a:t>
            </a:r>
            <a:endParaRPr b="0" i="0" sz="1400" u="none" cap="none" strike="noStrike">
              <a:solidFill>
                <a:srgbClr val="000000"/>
              </a:solidFill>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1400"/>
              <a:buFont typeface="Arial"/>
              <a:buNone/>
            </a:pPr>
            <a:r>
              <a:rPr b="0" i="0" lang="en" sz="1400" u="sng" cap="none" strike="noStrike">
                <a:solidFill>
                  <a:schemeClr val="hlink"/>
                </a:solidFill>
                <a:latin typeface="Twentieth Century"/>
                <a:ea typeface="Twentieth Century"/>
                <a:cs typeface="Twentieth Century"/>
                <a:sym typeface="Twentieth Century"/>
                <a:hlinkClick r:id="rId5"/>
              </a:rPr>
              <a:t>http://theweek.com/articles/617441/how-disneys-new-jungle-book-corrects-years-troubling-racial-under</a:t>
            </a:r>
            <a:endParaRPr b="0" i="0" sz="1400" u="none" cap="none" strike="noStrike">
              <a:solidFill>
                <a:srgbClr val="000000"/>
              </a:solidFill>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1400"/>
              <a:buFont typeface="Arial"/>
              <a:buNone/>
            </a:pPr>
            <a:r>
              <a:rPr b="0" i="0" lang="en" sz="1400" u="sng" cap="none" strike="noStrike">
                <a:solidFill>
                  <a:schemeClr val="hlink"/>
                </a:solidFill>
                <a:latin typeface="Twentieth Century"/>
                <a:ea typeface="Twentieth Century"/>
                <a:cs typeface="Twentieth Century"/>
                <a:sym typeface="Twentieth Century"/>
                <a:hlinkClick r:id="rId6"/>
              </a:rPr>
              <a:t>https://d23.com/floyd-normans-9-wild-stories-from-the-making-of-the-jungle-book-1967/</a:t>
            </a:r>
            <a:endParaRPr b="0" i="0" sz="1400" u="none" cap="none" strike="noStrike">
              <a:solidFill>
                <a:srgbClr val="000000"/>
              </a:solidFill>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1400"/>
              <a:buFont typeface="Arial"/>
              <a:buNone/>
            </a:pPr>
            <a:r>
              <a:rPr b="0" i="0" lang="en" sz="1400" u="sng" cap="none" strike="noStrike">
                <a:solidFill>
                  <a:schemeClr val="hlink"/>
                </a:solidFill>
                <a:latin typeface="Twentieth Century"/>
                <a:ea typeface="Twentieth Century"/>
                <a:cs typeface="Twentieth Century"/>
                <a:sym typeface="Twentieth Century"/>
                <a:hlinkClick r:id="rId7"/>
              </a:rPr>
              <a:t>http://www.hollywoodreporter.com/news/germany-original-jungle-book-biggest-885953</a:t>
            </a:r>
            <a:endParaRPr b="0" i="0" sz="1400" u="none" cap="none" strike="noStrike">
              <a:solidFill>
                <a:srgbClr val="000000"/>
              </a:solidFill>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1400"/>
              <a:buFont typeface="Arial"/>
              <a:buNone/>
            </a:pPr>
            <a:r>
              <a:rPr b="0" i="0" lang="en" sz="1400" u="sng" cap="none" strike="noStrike">
                <a:solidFill>
                  <a:schemeClr val="hlink"/>
                </a:solidFill>
                <a:latin typeface="Twentieth Century"/>
                <a:ea typeface="Twentieth Century"/>
                <a:cs typeface="Twentieth Century"/>
                <a:sym typeface="Twentieth Century"/>
                <a:hlinkClick r:id="rId8"/>
              </a:rPr>
              <a:t>https://www.nbcnews.com/pop-culture/movies/jungle-book-roars-box-office-103-6-million-debut-n557341</a:t>
            </a:r>
            <a:endParaRPr b="0" i="0" sz="1400" u="none" cap="none" strike="noStrike">
              <a:solidFill>
                <a:srgbClr val="000000"/>
              </a:solidFill>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1400"/>
              <a:buFont typeface="Arial"/>
              <a:buNone/>
            </a:pPr>
            <a:r>
              <a:rPr b="0" i="0" lang="en" sz="1400" u="sng" cap="none" strike="noStrike">
                <a:solidFill>
                  <a:schemeClr val="hlink"/>
                </a:solidFill>
                <a:latin typeface="Twentieth Century"/>
                <a:ea typeface="Twentieth Century"/>
                <a:cs typeface="Twentieth Century"/>
                <a:sym typeface="Twentieth Century"/>
                <a:hlinkClick r:id="rId9"/>
              </a:rPr>
              <a:t>http://www.hollywoodreporter.com/news/summer-box-office-2016-blockbusters-flops-sequelitis-923601</a:t>
            </a:r>
            <a:endParaRPr b="0" i="0" sz="1400" u="none" cap="none" strike="noStrike">
              <a:solidFill>
                <a:srgbClr val="000000"/>
              </a:solidFill>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1400"/>
              <a:buFont typeface="Arial"/>
              <a:buNone/>
            </a:pPr>
            <a:r>
              <a:rPr b="0" i="0" lang="en" sz="1400" u="sng" cap="none" strike="noStrike">
                <a:solidFill>
                  <a:schemeClr val="hlink"/>
                </a:solidFill>
                <a:latin typeface="Twentieth Century"/>
                <a:ea typeface="Twentieth Century"/>
                <a:cs typeface="Twentieth Century"/>
                <a:sym typeface="Twentieth Century"/>
                <a:hlinkClick r:id="rId10"/>
              </a:rPr>
              <a:t>https://www.forbes.com/forbes/welcome/?toURL=https://www.forbes.com/sites/robcain/2016/04/15/disneys-jungle-book-swings-in-china-to-12-million-opening-day-250-better-than-zootopia/&amp;refURL=&amp;referrer=#7d44f2aa2a1f</a:t>
            </a:r>
            <a:endParaRPr b="0" i="0" sz="1400" u="none" cap="none" strike="noStrike">
              <a:solidFill>
                <a:srgbClr val="000000"/>
              </a:solidFill>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Twentieth Century"/>
                <a:ea typeface="Twentieth Century"/>
                <a:cs typeface="Twentieth Century"/>
                <a:sym typeface="Twentieth Century"/>
              </a:rPr>
              <a:t> </a:t>
            </a:r>
            <a:r>
              <a:rPr b="0" i="0" lang="en" sz="1400" u="sng" cap="none" strike="noStrike">
                <a:solidFill>
                  <a:schemeClr val="hlink"/>
                </a:solidFill>
                <a:latin typeface="Twentieth Century"/>
                <a:ea typeface="Twentieth Century"/>
                <a:cs typeface="Twentieth Century"/>
                <a:sym typeface="Twentieth Century"/>
                <a:hlinkClick r:id="rId11"/>
              </a:rPr>
              <a:t>http://www.boxofficemojo.com/movies/?id=junglebook2015.htm</a:t>
            </a:r>
            <a:endParaRPr b="0" i="0" sz="1400" u="none" cap="none" strike="noStrike">
              <a:solidFill>
                <a:srgbClr val="000000"/>
              </a:solidFill>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Twentieth Century"/>
                <a:ea typeface="Twentieth Century"/>
                <a:cs typeface="Twentieth Century"/>
                <a:sym typeface="Twentieth Century"/>
              </a:rPr>
              <a:t> </a:t>
            </a:r>
            <a:endParaRPr b="0" i="0" sz="1400" u="none" cap="none" strike="noStrike">
              <a:solidFill>
                <a:srgbClr val="000000"/>
              </a:solidFill>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Twentieth Century"/>
              <a:ea typeface="Twentieth Century"/>
              <a:cs typeface="Twentieth Century"/>
              <a:sym typeface="Twentieth Century"/>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Beach Day">
  <a:themeElements>
    <a:clrScheme name="Beach Day">
      <a:dk1>
        <a:srgbClr val="00FDC8"/>
      </a:dk1>
      <a:lt1>
        <a:srgbClr val="FFFFFF"/>
      </a:lt1>
      <a:dk2>
        <a:srgbClr val="666666"/>
      </a:dk2>
      <a:lt2>
        <a:srgbClr val="EEEEEE"/>
      </a:lt2>
      <a:accent1>
        <a:srgbClr val="212121"/>
      </a:accent1>
      <a:accent2>
        <a:srgbClr val="455A64"/>
      </a:accent2>
      <a:accent3>
        <a:srgbClr val="78909C"/>
      </a:accent3>
      <a:accent4>
        <a:srgbClr val="7C7CE0"/>
      </a:accent4>
      <a:accent5>
        <a:srgbClr val="DB4437"/>
      </a:accent5>
      <a:accent6>
        <a:srgbClr val="F6CD4C"/>
      </a:accent6>
      <a:hlink>
        <a:srgbClr val="DB4437"/>
      </a:hlink>
      <a:folHlink>
        <a:srgbClr val="DB443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