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9" r:id="rId4"/>
    <p:sldMasterId id="2147483680" r:id="rId5"/>
    <p:sldMasterId id="214748368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Lst>
  <p:sldSz cy="5143500" cx="9144000"/>
  <p:notesSz cx="6858000" cy="9144000"/>
  <p:embeddedFontLst>
    <p:embeddedFont>
      <p:font typeface="Anton"/>
      <p:regular r:id="rId54"/>
    </p:embeddedFont>
    <p:embeddedFont>
      <p:font typeface="Limelight"/>
      <p:regular r:id="rId55"/>
    </p:embeddedFont>
    <p:embeddedFont>
      <p:font typeface="Amatic SC"/>
      <p:regular r:id="rId56"/>
      <p:bold r:id="rId57"/>
    </p:embeddedFont>
    <p:embeddedFont>
      <p:font typeface="Source Code Pro"/>
      <p:regular r:id="rId58"/>
      <p:bold r:id="rId59"/>
      <p:italic r:id="rId60"/>
      <p:boldItalic r:id="rId61"/>
    </p:embeddedFont>
    <p:embeddedFont>
      <p:font typeface="Allerta Stencil"/>
      <p:regular r:id="rId62"/>
    </p:embeddedFont>
    <p:embeddedFont>
      <p:font typeface="Love Ya Like A Sister"/>
      <p:regular r:id="rId63"/>
    </p:embeddedFont>
    <p:embeddedFont>
      <p:font typeface="Century Gothic"/>
      <p:regular r:id="rId64"/>
      <p:bold r:id="rId65"/>
      <p:italic r:id="rId66"/>
      <p:boldItalic r:id="rId67"/>
    </p:embeddedFont>
    <p:embeddedFont>
      <p:font typeface="Ruslan Display"/>
      <p:regular r:id="rId6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AllertaStencil-regular.fntdata"/><Relationship Id="rId61" Type="http://schemas.openxmlformats.org/officeDocument/2006/relationships/font" Target="fonts/SourceCodePro-boldItalic.fntdata"/><Relationship Id="rId20" Type="http://schemas.openxmlformats.org/officeDocument/2006/relationships/slide" Target="slides/slide13.xml"/><Relationship Id="rId64" Type="http://schemas.openxmlformats.org/officeDocument/2006/relationships/font" Target="fonts/CenturyGothic-regular.fntdata"/><Relationship Id="rId63" Type="http://schemas.openxmlformats.org/officeDocument/2006/relationships/font" Target="fonts/LoveYaLikeASister-regular.fntdata"/><Relationship Id="rId22" Type="http://schemas.openxmlformats.org/officeDocument/2006/relationships/slide" Target="slides/slide15.xml"/><Relationship Id="rId66" Type="http://schemas.openxmlformats.org/officeDocument/2006/relationships/font" Target="fonts/CenturyGothic-italic.fntdata"/><Relationship Id="rId21" Type="http://schemas.openxmlformats.org/officeDocument/2006/relationships/slide" Target="slides/slide14.xml"/><Relationship Id="rId65" Type="http://schemas.openxmlformats.org/officeDocument/2006/relationships/font" Target="fonts/CenturyGothic-bold.fntdata"/><Relationship Id="rId24" Type="http://schemas.openxmlformats.org/officeDocument/2006/relationships/slide" Target="slides/slide17.xml"/><Relationship Id="rId68" Type="http://schemas.openxmlformats.org/officeDocument/2006/relationships/font" Target="fonts/RuslanDisplay-regular.fntdata"/><Relationship Id="rId23" Type="http://schemas.openxmlformats.org/officeDocument/2006/relationships/slide" Target="slides/slide16.xml"/><Relationship Id="rId67" Type="http://schemas.openxmlformats.org/officeDocument/2006/relationships/font" Target="fonts/CenturyGothic-boldItalic.fntdata"/><Relationship Id="rId60" Type="http://schemas.openxmlformats.org/officeDocument/2006/relationships/font" Target="fonts/SourceCodePro-italic.fntdata"/><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font" Target="fonts/Limelight-regular.fntdata"/><Relationship Id="rId10" Type="http://schemas.openxmlformats.org/officeDocument/2006/relationships/slide" Target="slides/slide3.xml"/><Relationship Id="rId54" Type="http://schemas.openxmlformats.org/officeDocument/2006/relationships/font" Target="fonts/Anton-regular.fntdata"/><Relationship Id="rId13" Type="http://schemas.openxmlformats.org/officeDocument/2006/relationships/slide" Target="slides/slide6.xml"/><Relationship Id="rId57" Type="http://schemas.openxmlformats.org/officeDocument/2006/relationships/font" Target="fonts/AmaticSC-bold.fntdata"/><Relationship Id="rId12" Type="http://schemas.openxmlformats.org/officeDocument/2006/relationships/slide" Target="slides/slide5.xml"/><Relationship Id="rId56" Type="http://schemas.openxmlformats.org/officeDocument/2006/relationships/font" Target="fonts/AmaticSC-regular.fntdata"/><Relationship Id="rId15" Type="http://schemas.openxmlformats.org/officeDocument/2006/relationships/slide" Target="slides/slide8.xml"/><Relationship Id="rId59" Type="http://schemas.openxmlformats.org/officeDocument/2006/relationships/font" Target="fonts/SourceCodePro-bold.fntdata"/><Relationship Id="rId14" Type="http://schemas.openxmlformats.org/officeDocument/2006/relationships/slide" Target="slides/slide7.xml"/><Relationship Id="rId58" Type="http://schemas.openxmlformats.org/officeDocument/2006/relationships/font" Target="fonts/SourceCodePro-regular.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1" name="Google Shape;14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8" name="Google Shape;14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6" name="Google Shape;15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9" name="Google Shape;16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8" name="Google Shape;18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9" name="Google Shape;199;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1" name="Google Shape;211;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 name="Google Shape;234;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6" name="Google Shape;26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2" name="Google Shape;282;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8" name="Google Shape;288;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6" name="Google Shape;306;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0" name="Google Shape;340;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6" name="Google Shape;36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8" name="Google Shape;388;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6" name="Google Shape;396;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1" name="Google Shape;401;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8" name="Google Shape;408;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6" name="Google Shape;416;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4" name="Google Shape;424;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2" name="Google Shape;432;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0" name="Google Shape;440;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8" name="Google Shape;448;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6" name="Google Shape;456;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2" name="Google Shape;462;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8" name="Google Shape;468;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4" name="Google Shape;474;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9" name="Google Shape;489;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7" name="Google Shape;497;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3" name="Google Shape;503;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0" name="Google Shape;510;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0" name="Google Shape;520;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p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7" name="Google Shape;527;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p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4" name="Google Shape;534;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p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0" name="Google Shape;540;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p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6" name="Google Shape;546;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p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1" name="Google Shape;551;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9" name="Google Shape;559;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4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2" name="Google Shape;582;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7" name="Google Shape;587;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p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4" name="Google Shape;594;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 name="Google Shape;11;p2"/>
          <p:cNvSpPr txBox="1"/>
          <p:nvPr>
            <p:ph type="ctrTitle"/>
          </p:nvPr>
        </p:nvSpPr>
        <p:spPr>
          <a:xfrm>
            <a:off x="311700" y="392150"/>
            <a:ext cx="8520600" cy="2690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8000"/>
              <a:buNone/>
              <a:defRPr sz="8000"/>
            </a:lvl1pPr>
            <a:lvl2pPr lvl="1" algn="ctr">
              <a:lnSpc>
                <a:spcPct val="100000"/>
              </a:lnSpc>
              <a:spcBef>
                <a:spcPts val="0"/>
              </a:spcBef>
              <a:spcAft>
                <a:spcPts val="0"/>
              </a:spcAft>
              <a:buSzPts val="8000"/>
              <a:buNone/>
              <a:defRPr sz="8000"/>
            </a:lvl2pPr>
            <a:lvl3pPr lvl="2" algn="ctr">
              <a:lnSpc>
                <a:spcPct val="100000"/>
              </a:lnSpc>
              <a:spcBef>
                <a:spcPts val="0"/>
              </a:spcBef>
              <a:spcAft>
                <a:spcPts val="0"/>
              </a:spcAft>
              <a:buSzPts val="8000"/>
              <a:buNone/>
              <a:defRPr sz="8000"/>
            </a:lvl3pPr>
            <a:lvl4pPr lvl="3" algn="ctr">
              <a:lnSpc>
                <a:spcPct val="100000"/>
              </a:lnSpc>
              <a:spcBef>
                <a:spcPts val="0"/>
              </a:spcBef>
              <a:spcAft>
                <a:spcPts val="0"/>
              </a:spcAft>
              <a:buSzPts val="8000"/>
              <a:buNone/>
              <a:defRPr sz="8000"/>
            </a:lvl4pPr>
            <a:lvl5pPr lvl="4" algn="ctr">
              <a:lnSpc>
                <a:spcPct val="100000"/>
              </a:lnSpc>
              <a:spcBef>
                <a:spcPts val="0"/>
              </a:spcBef>
              <a:spcAft>
                <a:spcPts val="0"/>
              </a:spcAft>
              <a:buSzPts val="8000"/>
              <a:buNone/>
              <a:defRPr sz="8000"/>
            </a:lvl5pPr>
            <a:lvl6pPr lvl="5" algn="ctr">
              <a:lnSpc>
                <a:spcPct val="100000"/>
              </a:lnSpc>
              <a:spcBef>
                <a:spcPts val="0"/>
              </a:spcBef>
              <a:spcAft>
                <a:spcPts val="0"/>
              </a:spcAft>
              <a:buSzPts val="8000"/>
              <a:buNone/>
              <a:defRPr sz="8000"/>
            </a:lvl6pPr>
            <a:lvl7pPr lvl="6" algn="ctr">
              <a:lnSpc>
                <a:spcPct val="100000"/>
              </a:lnSpc>
              <a:spcBef>
                <a:spcPts val="0"/>
              </a:spcBef>
              <a:spcAft>
                <a:spcPts val="0"/>
              </a:spcAft>
              <a:buSzPts val="8000"/>
              <a:buNone/>
              <a:defRPr sz="8000"/>
            </a:lvl7pPr>
            <a:lvl8pPr lvl="7" algn="ctr">
              <a:lnSpc>
                <a:spcPct val="100000"/>
              </a:lnSpc>
              <a:spcBef>
                <a:spcPts val="0"/>
              </a:spcBef>
              <a:spcAft>
                <a:spcPts val="0"/>
              </a:spcAft>
              <a:buSzPts val="8000"/>
              <a:buNone/>
              <a:defRPr sz="8000"/>
            </a:lvl8pPr>
            <a:lvl9pPr lvl="8" algn="ctr">
              <a:lnSpc>
                <a:spcPct val="100000"/>
              </a:lnSpc>
              <a:spcBef>
                <a:spcPts val="0"/>
              </a:spcBef>
              <a:spcAft>
                <a:spcPts val="0"/>
              </a:spcAft>
              <a:buSzPts val="8000"/>
              <a:buNone/>
              <a:defRPr sz="8000"/>
            </a:lvl9pPr>
          </a:lstStyle>
          <a:p/>
        </p:txBody>
      </p:sp>
      <p:sp>
        <p:nvSpPr>
          <p:cNvPr id="12" name="Google Shape;12;p2"/>
          <p:cNvSpPr txBox="1"/>
          <p:nvPr>
            <p:ph idx="1" type="subTitle"/>
          </p:nvPr>
        </p:nvSpPr>
        <p:spPr>
          <a:xfrm>
            <a:off x="311700" y="3890400"/>
            <a:ext cx="8520600" cy="7062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13" name="Google Shape;13;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1pPr>
            <a:lvl2pPr indent="0" lvl="1"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2pPr>
            <a:lvl3pPr indent="0" lvl="2"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3pPr>
            <a:lvl4pPr indent="0" lvl="3"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4pPr>
            <a:lvl5pPr indent="0" lvl="4"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5pPr>
            <a:lvl6pPr indent="0" lvl="5"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6pPr>
            <a:lvl7pPr indent="0" lvl="6"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7pPr>
            <a:lvl8pPr indent="0" lvl="7"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8pPr>
            <a:lvl9pPr indent="0" lvl="8"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2802750" y="802500"/>
            <a:ext cx="3538500" cy="3538500"/>
          </a:xfrm>
          <a:prstGeom prst="rect">
            <a:avLst/>
          </a:prstGeom>
          <a:solidFill>
            <a:srgbClr val="FFFFFF"/>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p:txBody>
      </p:sp>
      <p:sp>
        <p:nvSpPr>
          <p:cNvPr id="16" name="Google Shape;16;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1pPr>
            <a:lvl2pPr indent="0" lvl="1"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2pPr>
            <a:lvl3pPr indent="0" lvl="2"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3pPr>
            <a:lvl4pPr indent="0" lvl="3"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4pPr>
            <a:lvl5pPr indent="0" lvl="4"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5pPr>
            <a:lvl6pPr indent="0" lvl="5"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6pPr>
            <a:lvl7pPr indent="0" lvl="6"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7pPr>
            <a:lvl8pPr indent="0" lvl="7"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8pPr>
            <a:lvl9pPr indent="0" lvl="8"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200"/>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p:txBody>
      </p:sp>
      <p:sp>
        <p:nvSpPr>
          <p:cNvPr id="19" name="Google Shape;19;p4"/>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1pPr>
            <a:lvl2pPr indent="0" lvl="1"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2pPr>
            <a:lvl3pPr indent="0" lvl="2"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3pPr>
            <a:lvl4pPr indent="0" lvl="3"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4pPr>
            <a:lvl5pPr indent="0" lvl="4"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5pPr>
            <a:lvl6pPr indent="0" lvl="5"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6pPr>
            <a:lvl7pPr indent="0" lvl="6"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7pPr>
            <a:lvl8pPr indent="0" lvl="7"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8pPr>
            <a:lvl9pPr indent="0" lvl="8"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 name="Shape 21"/>
        <p:cNvGrpSpPr/>
        <p:nvPr/>
      </p:nvGrpSpPr>
      <p:grpSpPr>
        <a:xfrm>
          <a:off x="0" y="0"/>
          <a:ext cx="0" cy="0"/>
          <a:chOff x="0" y="0"/>
          <a:chExt cx="0" cy="0"/>
        </a:xfrm>
      </p:grpSpPr>
      <p:sp>
        <p:nvSpPr>
          <p:cNvPr id="22" name="Google Shape;22;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1pPr>
            <a:lvl2pPr indent="0" lvl="1"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2pPr>
            <a:lvl3pPr indent="0" lvl="2"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3pPr>
            <a:lvl4pPr indent="0" lvl="3"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4pPr>
            <a:lvl5pPr indent="0" lvl="4"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5pPr>
            <a:lvl6pPr indent="0" lvl="5"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6pPr>
            <a:lvl7pPr indent="0" lvl="6"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7pPr>
            <a:lvl8pPr indent="0" lvl="7"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8pPr>
            <a:lvl9pPr indent="0" lvl="8"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6"/>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200"/>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p:txBody>
      </p:sp>
      <p:sp>
        <p:nvSpPr>
          <p:cNvPr id="25" name="Google Shape;25;p6"/>
          <p:cNvSpPr txBox="1"/>
          <p:nvPr>
            <p:ph idx="1" type="body"/>
          </p:nvPr>
        </p:nvSpPr>
        <p:spPr>
          <a:xfrm>
            <a:off x="311700" y="1228675"/>
            <a:ext cx="3999900" cy="3340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6" name="Google Shape;26;p6"/>
          <p:cNvSpPr txBox="1"/>
          <p:nvPr>
            <p:ph idx="2" type="body"/>
          </p:nvPr>
        </p:nvSpPr>
        <p:spPr>
          <a:xfrm>
            <a:off x="4832400" y="1228675"/>
            <a:ext cx="3999900" cy="3340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7" name="Google Shape;27;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1pPr>
            <a:lvl2pPr indent="0" lvl="1"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2pPr>
            <a:lvl3pPr indent="0" lvl="2"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3pPr>
            <a:lvl4pPr indent="0" lvl="3"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4pPr>
            <a:lvl5pPr indent="0" lvl="4"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5pPr>
            <a:lvl6pPr indent="0" lvl="5"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6pPr>
            <a:lvl7pPr indent="0" lvl="6"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7pPr>
            <a:lvl8pPr indent="0" lvl="7"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8pPr>
            <a:lvl9pPr indent="0" lvl="8"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7"/>
          <p:cNvSpPr txBox="1"/>
          <p:nvPr>
            <p:ph type="title"/>
          </p:nvPr>
        </p:nvSpPr>
        <p:spPr>
          <a:xfrm>
            <a:off x="304800" y="309350"/>
            <a:ext cx="8537700" cy="748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4000"/>
              <a:buNone/>
              <a:defRPr sz="4000"/>
            </a:lvl2pPr>
            <a:lvl3pPr lvl="2" algn="l">
              <a:lnSpc>
                <a:spcPct val="100000"/>
              </a:lnSpc>
              <a:spcBef>
                <a:spcPts val="0"/>
              </a:spcBef>
              <a:spcAft>
                <a:spcPts val="0"/>
              </a:spcAft>
              <a:buSzPts val="4000"/>
              <a:buNone/>
              <a:defRPr sz="4000"/>
            </a:lvl3pPr>
            <a:lvl4pPr lvl="3" algn="l">
              <a:lnSpc>
                <a:spcPct val="100000"/>
              </a:lnSpc>
              <a:spcBef>
                <a:spcPts val="0"/>
              </a:spcBef>
              <a:spcAft>
                <a:spcPts val="0"/>
              </a:spcAft>
              <a:buSzPts val="4000"/>
              <a:buNone/>
              <a:defRPr sz="4000"/>
            </a:lvl4pPr>
            <a:lvl5pPr lvl="4" algn="l">
              <a:lnSpc>
                <a:spcPct val="100000"/>
              </a:lnSpc>
              <a:spcBef>
                <a:spcPts val="0"/>
              </a:spcBef>
              <a:spcAft>
                <a:spcPts val="0"/>
              </a:spcAft>
              <a:buSzPts val="4000"/>
              <a:buNone/>
              <a:defRPr sz="4000"/>
            </a:lvl5pPr>
            <a:lvl6pPr lvl="5" algn="l">
              <a:lnSpc>
                <a:spcPct val="100000"/>
              </a:lnSpc>
              <a:spcBef>
                <a:spcPts val="0"/>
              </a:spcBef>
              <a:spcAft>
                <a:spcPts val="0"/>
              </a:spcAft>
              <a:buSzPts val="4000"/>
              <a:buNone/>
              <a:defRPr sz="4000"/>
            </a:lvl6pPr>
            <a:lvl7pPr lvl="6" algn="l">
              <a:lnSpc>
                <a:spcPct val="100000"/>
              </a:lnSpc>
              <a:spcBef>
                <a:spcPts val="0"/>
              </a:spcBef>
              <a:spcAft>
                <a:spcPts val="0"/>
              </a:spcAft>
              <a:buSzPts val="4000"/>
              <a:buNone/>
              <a:defRPr sz="4000"/>
            </a:lvl7pPr>
            <a:lvl8pPr lvl="7" algn="l">
              <a:lnSpc>
                <a:spcPct val="100000"/>
              </a:lnSpc>
              <a:spcBef>
                <a:spcPts val="0"/>
              </a:spcBef>
              <a:spcAft>
                <a:spcPts val="0"/>
              </a:spcAft>
              <a:buSzPts val="4000"/>
              <a:buNone/>
              <a:defRPr sz="4000"/>
            </a:lvl8pPr>
            <a:lvl9pPr lvl="8" algn="l">
              <a:lnSpc>
                <a:spcPct val="100000"/>
              </a:lnSpc>
              <a:spcBef>
                <a:spcPts val="0"/>
              </a:spcBef>
              <a:spcAft>
                <a:spcPts val="0"/>
              </a:spcAft>
              <a:buSzPts val="4000"/>
              <a:buNone/>
              <a:defRPr sz="4000"/>
            </a:lvl9pPr>
          </a:lstStyle>
          <a:p/>
        </p:txBody>
      </p:sp>
      <p:sp>
        <p:nvSpPr>
          <p:cNvPr id="30" name="Google Shape;30;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1pPr>
            <a:lvl2pPr indent="0" lvl="1"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2pPr>
            <a:lvl3pPr indent="0" lvl="2"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3pPr>
            <a:lvl4pPr indent="0" lvl="3"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4pPr>
            <a:lvl5pPr indent="0" lvl="4"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5pPr>
            <a:lvl6pPr indent="0" lvl="5"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6pPr>
            <a:lvl7pPr indent="0" lvl="6"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7pPr>
            <a:lvl8pPr indent="0" lvl="7"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8pPr>
            <a:lvl9pPr indent="0" lvl="8"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31" name="Shape 31"/>
        <p:cNvGrpSpPr/>
        <p:nvPr/>
      </p:nvGrpSpPr>
      <p:grpSpPr>
        <a:xfrm>
          <a:off x="0" y="0"/>
          <a:ext cx="0" cy="0"/>
          <a:chOff x="0" y="0"/>
          <a:chExt cx="0" cy="0"/>
        </a:xfrm>
      </p:grpSpPr>
      <p:sp>
        <p:nvSpPr>
          <p:cNvPr id="32" name="Google Shape;32;p8"/>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None/>
              <a:defRPr sz="3000">
                <a:highlight>
                  <a:schemeClr val="dk1"/>
                </a:highlight>
              </a:defRPr>
            </a:lvl1pPr>
            <a:lvl2pPr lvl="1" algn="l">
              <a:lnSpc>
                <a:spcPct val="100000"/>
              </a:lnSpc>
              <a:spcBef>
                <a:spcPts val="0"/>
              </a:spcBef>
              <a:spcAft>
                <a:spcPts val="0"/>
              </a:spcAft>
              <a:buSzPts val="3000"/>
              <a:buNone/>
              <a:defRPr sz="3000">
                <a:highlight>
                  <a:schemeClr val="dk1"/>
                </a:highlight>
              </a:defRPr>
            </a:lvl2pPr>
            <a:lvl3pPr lvl="2" algn="l">
              <a:lnSpc>
                <a:spcPct val="100000"/>
              </a:lnSpc>
              <a:spcBef>
                <a:spcPts val="0"/>
              </a:spcBef>
              <a:spcAft>
                <a:spcPts val="0"/>
              </a:spcAft>
              <a:buSzPts val="3000"/>
              <a:buNone/>
              <a:defRPr sz="3000">
                <a:highlight>
                  <a:schemeClr val="dk1"/>
                </a:highlight>
              </a:defRPr>
            </a:lvl3pPr>
            <a:lvl4pPr lvl="3" algn="l">
              <a:lnSpc>
                <a:spcPct val="100000"/>
              </a:lnSpc>
              <a:spcBef>
                <a:spcPts val="0"/>
              </a:spcBef>
              <a:spcAft>
                <a:spcPts val="0"/>
              </a:spcAft>
              <a:buSzPts val="3000"/>
              <a:buNone/>
              <a:defRPr sz="3000">
                <a:highlight>
                  <a:schemeClr val="dk1"/>
                </a:highlight>
              </a:defRPr>
            </a:lvl4pPr>
            <a:lvl5pPr lvl="4" algn="l">
              <a:lnSpc>
                <a:spcPct val="100000"/>
              </a:lnSpc>
              <a:spcBef>
                <a:spcPts val="0"/>
              </a:spcBef>
              <a:spcAft>
                <a:spcPts val="0"/>
              </a:spcAft>
              <a:buSzPts val="3000"/>
              <a:buNone/>
              <a:defRPr sz="3000">
                <a:highlight>
                  <a:schemeClr val="dk1"/>
                </a:highlight>
              </a:defRPr>
            </a:lvl5pPr>
            <a:lvl6pPr lvl="5" algn="l">
              <a:lnSpc>
                <a:spcPct val="100000"/>
              </a:lnSpc>
              <a:spcBef>
                <a:spcPts val="0"/>
              </a:spcBef>
              <a:spcAft>
                <a:spcPts val="0"/>
              </a:spcAft>
              <a:buSzPts val="3000"/>
              <a:buNone/>
              <a:defRPr sz="3000">
                <a:highlight>
                  <a:schemeClr val="dk1"/>
                </a:highlight>
              </a:defRPr>
            </a:lvl6pPr>
            <a:lvl7pPr lvl="6" algn="l">
              <a:lnSpc>
                <a:spcPct val="100000"/>
              </a:lnSpc>
              <a:spcBef>
                <a:spcPts val="0"/>
              </a:spcBef>
              <a:spcAft>
                <a:spcPts val="0"/>
              </a:spcAft>
              <a:buSzPts val="3000"/>
              <a:buNone/>
              <a:defRPr sz="3000">
                <a:highlight>
                  <a:schemeClr val="dk1"/>
                </a:highlight>
              </a:defRPr>
            </a:lvl7pPr>
            <a:lvl8pPr lvl="7" algn="l">
              <a:lnSpc>
                <a:spcPct val="100000"/>
              </a:lnSpc>
              <a:spcBef>
                <a:spcPts val="0"/>
              </a:spcBef>
              <a:spcAft>
                <a:spcPts val="0"/>
              </a:spcAft>
              <a:buSzPts val="3000"/>
              <a:buNone/>
              <a:defRPr sz="3000">
                <a:highlight>
                  <a:schemeClr val="dk1"/>
                </a:highlight>
              </a:defRPr>
            </a:lvl8pPr>
            <a:lvl9pPr lvl="8" algn="l">
              <a:lnSpc>
                <a:spcPct val="100000"/>
              </a:lnSpc>
              <a:spcBef>
                <a:spcPts val="0"/>
              </a:spcBef>
              <a:spcAft>
                <a:spcPts val="0"/>
              </a:spcAft>
              <a:buSzPts val="3000"/>
              <a:buNone/>
              <a:defRPr sz="3000">
                <a:highlight>
                  <a:schemeClr val="dk1"/>
                </a:highlight>
              </a:defRPr>
            </a:lvl9pPr>
          </a:lstStyle>
          <a:p/>
        </p:txBody>
      </p:sp>
      <p:sp>
        <p:nvSpPr>
          <p:cNvPr id="33" name="Google Shape;33;p8"/>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4" name="Google Shape;34;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1pPr>
            <a:lvl2pPr indent="0" lvl="1"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2pPr>
            <a:lvl3pPr indent="0" lvl="2"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3pPr>
            <a:lvl4pPr indent="0" lvl="3"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4pPr>
            <a:lvl5pPr indent="0" lvl="4"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5pPr>
            <a:lvl6pPr indent="0" lvl="5"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6pPr>
            <a:lvl7pPr indent="0" lvl="6"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7pPr>
            <a:lvl8pPr indent="0" lvl="7"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8pPr>
            <a:lvl9pPr indent="0" lvl="8"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bg>
      <p:bgPr>
        <a:solidFill>
          <a:schemeClr val="accent4"/>
        </a:solidFill>
      </p:bgPr>
    </p:bg>
    <p:spTree>
      <p:nvGrpSpPr>
        <p:cNvPr id="35" name="Shape 35"/>
        <p:cNvGrpSpPr/>
        <p:nvPr/>
      </p:nvGrpSpPr>
      <p:grpSpPr>
        <a:xfrm>
          <a:off x="0" y="0"/>
          <a:ext cx="0" cy="0"/>
          <a:chOff x="0" y="0"/>
          <a:chExt cx="0" cy="0"/>
        </a:xfrm>
      </p:grpSpPr>
      <p:sp>
        <p:nvSpPr>
          <p:cNvPr id="36" name="Google Shape;36;p9"/>
          <p:cNvSpPr txBox="1"/>
          <p:nvPr>
            <p:ph type="title"/>
          </p:nvPr>
        </p:nvSpPr>
        <p:spPr>
          <a:xfrm>
            <a:off x="490250" y="526350"/>
            <a:ext cx="56187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6000"/>
              <a:buNone/>
              <a:defRPr sz="6000">
                <a:solidFill>
                  <a:schemeClr val="lt1"/>
                </a:solidFill>
              </a:defRPr>
            </a:lvl1pPr>
            <a:lvl2pPr lvl="1" algn="l">
              <a:lnSpc>
                <a:spcPct val="100000"/>
              </a:lnSpc>
              <a:spcBef>
                <a:spcPts val="0"/>
              </a:spcBef>
              <a:spcAft>
                <a:spcPts val="0"/>
              </a:spcAft>
              <a:buClr>
                <a:schemeClr val="lt1"/>
              </a:buClr>
              <a:buSzPts val="6000"/>
              <a:buNone/>
              <a:defRPr sz="6000">
                <a:solidFill>
                  <a:schemeClr val="lt1"/>
                </a:solidFill>
              </a:defRPr>
            </a:lvl2pPr>
            <a:lvl3pPr lvl="2" algn="l">
              <a:lnSpc>
                <a:spcPct val="100000"/>
              </a:lnSpc>
              <a:spcBef>
                <a:spcPts val="0"/>
              </a:spcBef>
              <a:spcAft>
                <a:spcPts val="0"/>
              </a:spcAft>
              <a:buClr>
                <a:schemeClr val="lt1"/>
              </a:buClr>
              <a:buSzPts val="6000"/>
              <a:buNone/>
              <a:defRPr sz="6000">
                <a:solidFill>
                  <a:schemeClr val="lt1"/>
                </a:solidFill>
              </a:defRPr>
            </a:lvl3pPr>
            <a:lvl4pPr lvl="3" algn="l">
              <a:lnSpc>
                <a:spcPct val="100000"/>
              </a:lnSpc>
              <a:spcBef>
                <a:spcPts val="0"/>
              </a:spcBef>
              <a:spcAft>
                <a:spcPts val="0"/>
              </a:spcAft>
              <a:buClr>
                <a:schemeClr val="lt1"/>
              </a:buClr>
              <a:buSzPts val="6000"/>
              <a:buNone/>
              <a:defRPr sz="6000">
                <a:solidFill>
                  <a:schemeClr val="lt1"/>
                </a:solidFill>
              </a:defRPr>
            </a:lvl4pPr>
            <a:lvl5pPr lvl="4" algn="l">
              <a:lnSpc>
                <a:spcPct val="100000"/>
              </a:lnSpc>
              <a:spcBef>
                <a:spcPts val="0"/>
              </a:spcBef>
              <a:spcAft>
                <a:spcPts val="0"/>
              </a:spcAft>
              <a:buClr>
                <a:schemeClr val="lt1"/>
              </a:buClr>
              <a:buSzPts val="6000"/>
              <a:buNone/>
              <a:defRPr sz="6000">
                <a:solidFill>
                  <a:schemeClr val="lt1"/>
                </a:solidFill>
              </a:defRPr>
            </a:lvl5pPr>
            <a:lvl6pPr lvl="5" algn="l">
              <a:lnSpc>
                <a:spcPct val="100000"/>
              </a:lnSpc>
              <a:spcBef>
                <a:spcPts val="0"/>
              </a:spcBef>
              <a:spcAft>
                <a:spcPts val="0"/>
              </a:spcAft>
              <a:buClr>
                <a:schemeClr val="lt1"/>
              </a:buClr>
              <a:buSzPts val="6000"/>
              <a:buNone/>
              <a:defRPr sz="6000">
                <a:solidFill>
                  <a:schemeClr val="lt1"/>
                </a:solidFill>
              </a:defRPr>
            </a:lvl6pPr>
            <a:lvl7pPr lvl="6" algn="l">
              <a:lnSpc>
                <a:spcPct val="100000"/>
              </a:lnSpc>
              <a:spcBef>
                <a:spcPts val="0"/>
              </a:spcBef>
              <a:spcAft>
                <a:spcPts val="0"/>
              </a:spcAft>
              <a:buClr>
                <a:schemeClr val="lt1"/>
              </a:buClr>
              <a:buSzPts val="6000"/>
              <a:buNone/>
              <a:defRPr sz="6000">
                <a:solidFill>
                  <a:schemeClr val="lt1"/>
                </a:solidFill>
              </a:defRPr>
            </a:lvl7pPr>
            <a:lvl8pPr lvl="7" algn="l">
              <a:lnSpc>
                <a:spcPct val="100000"/>
              </a:lnSpc>
              <a:spcBef>
                <a:spcPts val="0"/>
              </a:spcBef>
              <a:spcAft>
                <a:spcPts val="0"/>
              </a:spcAft>
              <a:buClr>
                <a:schemeClr val="lt1"/>
              </a:buClr>
              <a:buSzPts val="6000"/>
              <a:buNone/>
              <a:defRPr sz="6000">
                <a:solidFill>
                  <a:schemeClr val="lt1"/>
                </a:solidFill>
              </a:defRPr>
            </a:lvl8pPr>
            <a:lvl9pPr lvl="8" algn="l">
              <a:lnSpc>
                <a:spcPct val="100000"/>
              </a:lnSpc>
              <a:spcBef>
                <a:spcPts val="0"/>
              </a:spcBef>
              <a:spcAft>
                <a:spcPts val="0"/>
              </a:spcAft>
              <a:buClr>
                <a:schemeClr val="lt1"/>
              </a:buClr>
              <a:buSzPts val="6000"/>
              <a:buNone/>
              <a:defRPr sz="6000">
                <a:solidFill>
                  <a:schemeClr val="lt1"/>
                </a:solidFill>
              </a:defRPr>
            </a:lvl9pPr>
          </a:lstStyle>
          <a:p/>
        </p:txBody>
      </p:sp>
      <p:sp>
        <p:nvSpPr>
          <p:cNvPr id="37" name="Google Shape;37;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algn="r">
              <a:lnSpc>
                <a:spcPct val="100000"/>
              </a:lnSpc>
              <a:spcBef>
                <a:spcPts val="0"/>
              </a:spcBef>
              <a:spcAft>
                <a:spcPts val="0"/>
              </a:spcAft>
              <a:buSzPts val="1000"/>
              <a:buNone/>
              <a:defRPr b="0" i="0" sz="1000" u="none" cap="none" strike="noStrike">
                <a:solidFill>
                  <a:srgbClr val="FFFFFF"/>
                </a:solidFill>
                <a:latin typeface="Source Code Pro"/>
                <a:ea typeface="Source Code Pro"/>
                <a:cs typeface="Source Code Pro"/>
                <a:sym typeface="Source Code Pro"/>
              </a:defRPr>
            </a:lvl1pPr>
            <a:lvl2pPr indent="0" lvl="1" marL="0" algn="r">
              <a:lnSpc>
                <a:spcPct val="100000"/>
              </a:lnSpc>
              <a:spcBef>
                <a:spcPts val="0"/>
              </a:spcBef>
              <a:spcAft>
                <a:spcPts val="0"/>
              </a:spcAft>
              <a:buSzPts val="1000"/>
              <a:buNone/>
              <a:defRPr b="0" i="0" sz="1000" u="none" cap="none" strike="noStrike">
                <a:solidFill>
                  <a:srgbClr val="FFFFFF"/>
                </a:solidFill>
                <a:latin typeface="Source Code Pro"/>
                <a:ea typeface="Source Code Pro"/>
                <a:cs typeface="Source Code Pro"/>
                <a:sym typeface="Source Code Pro"/>
              </a:defRPr>
            </a:lvl2pPr>
            <a:lvl3pPr indent="0" lvl="2" marL="0" algn="r">
              <a:lnSpc>
                <a:spcPct val="100000"/>
              </a:lnSpc>
              <a:spcBef>
                <a:spcPts val="0"/>
              </a:spcBef>
              <a:spcAft>
                <a:spcPts val="0"/>
              </a:spcAft>
              <a:buSzPts val="1000"/>
              <a:buNone/>
              <a:defRPr b="0" i="0" sz="1000" u="none" cap="none" strike="noStrike">
                <a:solidFill>
                  <a:srgbClr val="FFFFFF"/>
                </a:solidFill>
                <a:latin typeface="Source Code Pro"/>
                <a:ea typeface="Source Code Pro"/>
                <a:cs typeface="Source Code Pro"/>
                <a:sym typeface="Source Code Pro"/>
              </a:defRPr>
            </a:lvl3pPr>
            <a:lvl4pPr indent="0" lvl="3" marL="0" algn="r">
              <a:lnSpc>
                <a:spcPct val="100000"/>
              </a:lnSpc>
              <a:spcBef>
                <a:spcPts val="0"/>
              </a:spcBef>
              <a:spcAft>
                <a:spcPts val="0"/>
              </a:spcAft>
              <a:buSzPts val="1000"/>
              <a:buNone/>
              <a:defRPr b="0" i="0" sz="1000" u="none" cap="none" strike="noStrike">
                <a:solidFill>
                  <a:srgbClr val="FFFFFF"/>
                </a:solidFill>
                <a:latin typeface="Source Code Pro"/>
                <a:ea typeface="Source Code Pro"/>
                <a:cs typeface="Source Code Pro"/>
                <a:sym typeface="Source Code Pro"/>
              </a:defRPr>
            </a:lvl4pPr>
            <a:lvl5pPr indent="0" lvl="4" marL="0" algn="r">
              <a:lnSpc>
                <a:spcPct val="100000"/>
              </a:lnSpc>
              <a:spcBef>
                <a:spcPts val="0"/>
              </a:spcBef>
              <a:spcAft>
                <a:spcPts val="0"/>
              </a:spcAft>
              <a:buSzPts val="1000"/>
              <a:buNone/>
              <a:defRPr b="0" i="0" sz="1000" u="none" cap="none" strike="noStrike">
                <a:solidFill>
                  <a:srgbClr val="FFFFFF"/>
                </a:solidFill>
                <a:latin typeface="Source Code Pro"/>
                <a:ea typeface="Source Code Pro"/>
                <a:cs typeface="Source Code Pro"/>
                <a:sym typeface="Source Code Pro"/>
              </a:defRPr>
            </a:lvl5pPr>
            <a:lvl6pPr indent="0" lvl="5" marL="0" algn="r">
              <a:lnSpc>
                <a:spcPct val="100000"/>
              </a:lnSpc>
              <a:spcBef>
                <a:spcPts val="0"/>
              </a:spcBef>
              <a:spcAft>
                <a:spcPts val="0"/>
              </a:spcAft>
              <a:buSzPts val="1000"/>
              <a:buNone/>
              <a:defRPr b="0" i="0" sz="1000" u="none" cap="none" strike="noStrike">
                <a:solidFill>
                  <a:srgbClr val="FFFFFF"/>
                </a:solidFill>
                <a:latin typeface="Source Code Pro"/>
                <a:ea typeface="Source Code Pro"/>
                <a:cs typeface="Source Code Pro"/>
                <a:sym typeface="Source Code Pro"/>
              </a:defRPr>
            </a:lvl6pPr>
            <a:lvl7pPr indent="0" lvl="6" marL="0" algn="r">
              <a:lnSpc>
                <a:spcPct val="100000"/>
              </a:lnSpc>
              <a:spcBef>
                <a:spcPts val="0"/>
              </a:spcBef>
              <a:spcAft>
                <a:spcPts val="0"/>
              </a:spcAft>
              <a:buSzPts val="1000"/>
              <a:buNone/>
              <a:defRPr b="0" i="0" sz="1000" u="none" cap="none" strike="noStrike">
                <a:solidFill>
                  <a:srgbClr val="FFFFFF"/>
                </a:solidFill>
                <a:latin typeface="Source Code Pro"/>
                <a:ea typeface="Source Code Pro"/>
                <a:cs typeface="Source Code Pro"/>
                <a:sym typeface="Source Code Pro"/>
              </a:defRPr>
            </a:lvl7pPr>
            <a:lvl8pPr indent="0" lvl="7" marL="0" algn="r">
              <a:lnSpc>
                <a:spcPct val="100000"/>
              </a:lnSpc>
              <a:spcBef>
                <a:spcPts val="0"/>
              </a:spcBef>
              <a:spcAft>
                <a:spcPts val="0"/>
              </a:spcAft>
              <a:buSzPts val="1000"/>
              <a:buNone/>
              <a:defRPr b="0" i="0" sz="1000" u="none" cap="none" strike="noStrike">
                <a:solidFill>
                  <a:srgbClr val="FFFFFF"/>
                </a:solidFill>
                <a:latin typeface="Source Code Pro"/>
                <a:ea typeface="Source Code Pro"/>
                <a:cs typeface="Source Code Pro"/>
                <a:sym typeface="Source Code Pro"/>
              </a:defRPr>
            </a:lvl8pPr>
            <a:lvl9pPr indent="0" lvl="8" marL="0" algn="r">
              <a:lnSpc>
                <a:spcPct val="100000"/>
              </a:lnSpc>
              <a:spcBef>
                <a:spcPts val="0"/>
              </a:spcBef>
              <a:spcAft>
                <a:spcPts val="0"/>
              </a:spcAft>
              <a:buSzPts val="1000"/>
              <a:buNone/>
              <a:defRPr b="0" i="0" sz="1000" u="none" cap="none" strike="noStrike">
                <a:solidFill>
                  <a:srgbClr val="FFFFFF"/>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38" name="Shape 38"/>
        <p:cNvGrpSpPr/>
        <p:nvPr/>
      </p:nvGrpSpPr>
      <p:grpSpPr>
        <a:xfrm>
          <a:off x="0" y="0"/>
          <a:ext cx="0" cy="0"/>
          <a:chOff x="0" y="0"/>
          <a:chExt cx="0" cy="0"/>
        </a:xfrm>
      </p:grpSpPr>
      <p:sp>
        <p:nvSpPr>
          <p:cNvPr id="39" name="Google Shape;39;p10"/>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cxnSp>
        <p:nvCxnSpPr>
          <p:cNvPr id="40" name="Google Shape;40;p10"/>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41" name="Google Shape;41;p10"/>
          <p:cNvSpPr txBox="1"/>
          <p:nvPr>
            <p:ph type="title"/>
          </p:nvPr>
        </p:nvSpPr>
        <p:spPr>
          <a:xfrm>
            <a:off x="265500" y="1081400"/>
            <a:ext cx="4045200" cy="1710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42" name="Google Shape;42;p10"/>
          <p:cNvSpPr txBox="1"/>
          <p:nvPr>
            <p:ph idx="1" type="subTitle"/>
          </p:nvPr>
        </p:nvSpPr>
        <p:spPr>
          <a:xfrm>
            <a:off x="265500" y="2845223"/>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3" name="Google Shape;43;p10"/>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accent1"/>
              </a:buClr>
              <a:buSzPts val="1800"/>
              <a:buChar char="●"/>
              <a:defRPr>
                <a:solidFill>
                  <a:schemeClr val="accent1"/>
                </a:solidFill>
                <a:highlight>
                  <a:schemeClr val="lt1"/>
                </a:highlight>
              </a:defRPr>
            </a:lvl1pPr>
            <a:lvl2pPr indent="-317500" lvl="1" marL="914400" algn="l">
              <a:lnSpc>
                <a:spcPct val="115000"/>
              </a:lnSpc>
              <a:spcBef>
                <a:spcPts val="1600"/>
              </a:spcBef>
              <a:spcAft>
                <a:spcPts val="0"/>
              </a:spcAft>
              <a:buClr>
                <a:schemeClr val="accent1"/>
              </a:buClr>
              <a:buSzPts val="1400"/>
              <a:buChar char="○"/>
              <a:defRPr>
                <a:solidFill>
                  <a:schemeClr val="accent1"/>
                </a:solidFill>
                <a:highlight>
                  <a:schemeClr val="lt1"/>
                </a:highlight>
              </a:defRPr>
            </a:lvl2pPr>
            <a:lvl3pPr indent="-317500" lvl="2" marL="1371600" algn="l">
              <a:lnSpc>
                <a:spcPct val="115000"/>
              </a:lnSpc>
              <a:spcBef>
                <a:spcPts val="1600"/>
              </a:spcBef>
              <a:spcAft>
                <a:spcPts val="0"/>
              </a:spcAft>
              <a:buClr>
                <a:schemeClr val="accent1"/>
              </a:buClr>
              <a:buSzPts val="1400"/>
              <a:buChar char="■"/>
              <a:defRPr>
                <a:solidFill>
                  <a:schemeClr val="accent1"/>
                </a:solidFill>
                <a:highlight>
                  <a:schemeClr val="lt1"/>
                </a:highlight>
              </a:defRPr>
            </a:lvl3pPr>
            <a:lvl4pPr indent="-317500" lvl="3" marL="1828800" algn="l">
              <a:lnSpc>
                <a:spcPct val="115000"/>
              </a:lnSpc>
              <a:spcBef>
                <a:spcPts val="1600"/>
              </a:spcBef>
              <a:spcAft>
                <a:spcPts val="0"/>
              </a:spcAft>
              <a:buClr>
                <a:schemeClr val="accent1"/>
              </a:buClr>
              <a:buSzPts val="1400"/>
              <a:buChar char="●"/>
              <a:defRPr>
                <a:solidFill>
                  <a:schemeClr val="accent1"/>
                </a:solidFill>
                <a:highlight>
                  <a:schemeClr val="lt1"/>
                </a:highlight>
              </a:defRPr>
            </a:lvl4pPr>
            <a:lvl5pPr indent="-317500" lvl="4" marL="2286000" algn="l">
              <a:lnSpc>
                <a:spcPct val="115000"/>
              </a:lnSpc>
              <a:spcBef>
                <a:spcPts val="1600"/>
              </a:spcBef>
              <a:spcAft>
                <a:spcPts val="0"/>
              </a:spcAft>
              <a:buClr>
                <a:schemeClr val="accent1"/>
              </a:buClr>
              <a:buSzPts val="1400"/>
              <a:buChar char="○"/>
              <a:defRPr>
                <a:solidFill>
                  <a:schemeClr val="accent1"/>
                </a:solidFill>
                <a:highlight>
                  <a:schemeClr val="lt1"/>
                </a:highlight>
              </a:defRPr>
            </a:lvl5pPr>
            <a:lvl6pPr indent="-317500" lvl="5" marL="2743200" algn="l">
              <a:lnSpc>
                <a:spcPct val="115000"/>
              </a:lnSpc>
              <a:spcBef>
                <a:spcPts val="1600"/>
              </a:spcBef>
              <a:spcAft>
                <a:spcPts val="0"/>
              </a:spcAft>
              <a:buClr>
                <a:schemeClr val="accent1"/>
              </a:buClr>
              <a:buSzPts val="1400"/>
              <a:buChar char="■"/>
              <a:defRPr>
                <a:solidFill>
                  <a:schemeClr val="accent1"/>
                </a:solidFill>
                <a:highlight>
                  <a:schemeClr val="lt1"/>
                </a:highlight>
              </a:defRPr>
            </a:lvl6pPr>
            <a:lvl7pPr indent="-317500" lvl="6" marL="3200400" algn="l">
              <a:lnSpc>
                <a:spcPct val="115000"/>
              </a:lnSpc>
              <a:spcBef>
                <a:spcPts val="1600"/>
              </a:spcBef>
              <a:spcAft>
                <a:spcPts val="0"/>
              </a:spcAft>
              <a:buClr>
                <a:schemeClr val="accent1"/>
              </a:buClr>
              <a:buSzPts val="1400"/>
              <a:buChar char="●"/>
              <a:defRPr>
                <a:solidFill>
                  <a:schemeClr val="accent1"/>
                </a:solidFill>
                <a:highlight>
                  <a:schemeClr val="lt1"/>
                </a:highlight>
              </a:defRPr>
            </a:lvl7pPr>
            <a:lvl8pPr indent="-317500" lvl="7" marL="3657600" algn="l">
              <a:lnSpc>
                <a:spcPct val="115000"/>
              </a:lnSpc>
              <a:spcBef>
                <a:spcPts val="1600"/>
              </a:spcBef>
              <a:spcAft>
                <a:spcPts val="0"/>
              </a:spcAft>
              <a:buClr>
                <a:schemeClr val="accent1"/>
              </a:buClr>
              <a:buSzPts val="1400"/>
              <a:buChar char="○"/>
              <a:defRPr>
                <a:solidFill>
                  <a:schemeClr val="accent1"/>
                </a:solidFill>
                <a:highlight>
                  <a:schemeClr val="lt1"/>
                </a:highlight>
              </a:defRPr>
            </a:lvl8pPr>
            <a:lvl9pPr indent="-317500" lvl="8" marL="4114800" algn="l">
              <a:lnSpc>
                <a:spcPct val="115000"/>
              </a:lnSpc>
              <a:spcBef>
                <a:spcPts val="1600"/>
              </a:spcBef>
              <a:spcAft>
                <a:spcPts val="1600"/>
              </a:spcAft>
              <a:buClr>
                <a:schemeClr val="accent1"/>
              </a:buClr>
              <a:buSzPts val="1400"/>
              <a:buChar char="■"/>
              <a:defRPr>
                <a:solidFill>
                  <a:schemeClr val="accent1"/>
                </a:solidFill>
                <a:highlight>
                  <a:schemeClr val="lt1"/>
                </a:highlight>
              </a:defRPr>
            </a:lvl9pPr>
          </a:lstStyle>
          <a:p/>
        </p:txBody>
      </p:sp>
      <p:sp>
        <p:nvSpPr>
          <p:cNvPr id="44" name="Google Shape;44;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1pPr>
            <a:lvl2pPr indent="0" lvl="1"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2pPr>
            <a:lvl3pPr indent="0" lvl="2"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3pPr>
            <a:lvl4pPr indent="0" lvl="3"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4pPr>
            <a:lvl5pPr indent="0" lvl="4"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5pPr>
            <a:lvl6pPr indent="0" lvl="5"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6pPr>
            <a:lvl7pPr indent="0" lvl="6"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7pPr>
            <a:lvl8pPr indent="0" lvl="7"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8pPr>
            <a:lvl9pPr indent="0" lvl="8"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45" name="Shape 45"/>
        <p:cNvGrpSpPr/>
        <p:nvPr/>
      </p:nvGrpSpPr>
      <p:grpSpPr>
        <a:xfrm>
          <a:off x="0" y="0"/>
          <a:ext cx="0" cy="0"/>
          <a:chOff x="0" y="0"/>
          <a:chExt cx="0" cy="0"/>
        </a:xfrm>
      </p:grpSpPr>
      <p:sp>
        <p:nvSpPr>
          <p:cNvPr id="46" name="Google Shape;46;p11"/>
          <p:cNvSpPr txBox="1"/>
          <p:nvPr>
            <p:ph idx="1" type="body"/>
          </p:nvPr>
        </p:nvSpPr>
        <p:spPr>
          <a:xfrm>
            <a:off x="319500" y="4230575"/>
            <a:ext cx="5998800" cy="5988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1pPr>
            <a:lvl2pPr indent="0" lvl="1"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2pPr>
            <a:lvl3pPr indent="0" lvl="2"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3pPr>
            <a:lvl4pPr indent="0" lvl="3"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4pPr>
            <a:lvl5pPr indent="0" lvl="4"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5pPr>
            <a:lvl6pPr indent="0" lvl="5"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6pPr>
            <a:lvl7pPr indent="0" lvl="6"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7pPr>
            <a:lvl8pPr indent="0" lvl="7"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8pPr>
            <a:lvl9pPr indent="0" lvl="8"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48" name="Shape 48"/>
        <p:cNvGrpSpPr/>
        <p:nvPr/>
      </p:nvGrpSpPr>
      <p:grpSpPr>
        <a:xfrm>
          <a:off x="0" y="0"/>
          <a:ext cx="0" cy="0"/>
          <a:chOff x="0" y="0"/>
          <a:chExt cx="0" cy="0"/>
        </a:xfrm>
      </p:grpSpPr>
      <p:sp>
        <p:nvSpPr>
          <p:cNvPr id="49" name="Google Shape;49;p12"/>
          <p:cNvSpPr txBox="1"/>
          <p:nvPr>
            <p:ph type="title"/>
          </p:nvPr>
        </p:nvSpPr>
        <p:spPr>
          <a:xfrm>
            <a:off x="311700" y="1240275"/>
            <a:ext cx="8520600" cy="19818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lt1"/>
              </a:buClr>
              <a:buSzPts val="12000"/>
              <a:buNone/>
              <a:defRPr sz="12000">
                <a:solidFill>
                  <a:schemeClr val="lt1"/>
                </a:solidFill>
                <a:highlight>
                  <a:schemeClr val="accent1"/>
                </a:highlight>
              </a:defRPr>
            </a:lvl1pPr>
            <a:lvl2pPr lvl="1" algn="ctr">
              <a:lnSpc>
                <a:spcPct val="100000"/>
              </a:lnSpc>
              <a:spcBef>
                <a:spcPts val="0"/>
              </a:spcBef>
              <a:spcAft>
                <a:spcPts val="0"/>
              </a:spcAft>
              <a:buClr>
                <a:schemeClr val="lt1"/>
              </a:buClr>
              <a:buSzPts val="12000"/>
              <a:buNone/>
              <a:defRPr sz="12000">
                <a:solidFill>
                  <a:schemeClr val="lt1"/>
                </a:solidFill>
                <a:highlight>
                  <a:schemeClr val="accent1"/>
                </a:highlight>
              </a:defRPr>
            </a:lvl2pPr>
            <a:lvl3pPr lvl="2" algn="ctr">
              <a:lnSpc>
                <a:spcPct val="100000"/>
              </a:lnSpc>
              <a:spcBef>
                <a:spcPts val="0"/>
              </a:spcBef>
              <a:spcAft>
                <a:spcPts val="0"/>
              </a:spcAft>
              <a:buClr>
                <a:schemeClr val="lt1"/>
              </a:buClr>
              <a:buSzPts val="12000"/>
              <a:buNone/>
              <a:defRPr sz="12000">
                <a:solidFill>
                  <a:schemeClr val="lt1"/>
                </a:solidFill>
                <a:highlight>
                  <a:schemeClr val="accent1"/>
                </a:highlight>
              </a:defRPr>
            </a:lvl3pPr>
            <a:lvl4pPr lvl="3" algn="ctr">
              <a:lnSpc>
                <a:spcPct val="100000"/>
              </a:lnSpc>
              <a:spcBef>
                <a:spcPts val="0"/>
              </a:spcBef>
              <a:spcAft>
                <a:spcPts val="0"/>
              </a:spcAft>
              <a:buClr>
                <a:schemeClr val="lt1"/>
              </a:buClr>
              <a:buSzPts val="12000"/>
              <a:buNone/>
              <a:defRPr sz="12000">
                <a:solidFill>
                  <a:schemeClr val="lt1"/>
                </a:solidFill>
                <a:highlight>
                  <a:schemeClr val="accent1"/>
                </a:highlight>
              </a:defRPr>
            </a:lvl4pPr>
            <a:lvl5pPr lvl="4" algn="ctr">
              <a:lnSpc>
                <a:spcPct val="100000"/>
              </a:lnSpc>
              <a:spcBef>
                <a:spcPts val="0"/>
              </a:spcBef>
              <a:spcAft>
                <a:spcPts val="0"/>
              </a:spcAft>
              <a:buClr>
                <a:schemeClr val="lt1"/>
              </a:buClr>
              <a:buSzPts val="12000"/>
              <a:buNone/>
              <a:defRPr sz="12000">
                <a:solidFill>
                  <a:schemeClr val="lt1"/>
                </a:solidFill>
                <a:highlight>
                  <a:schemeClr val="accent1"/>
                </a:highlight>
              </a:defRPr>
            </a:lvl5pPr>
            <a:lvl6pPr lvl="5" algn="ctr">
              <a:lnSpc>
                <a:spcPct val="100000"/>
              </a:lnSpc>
              <a:spcBef>
                <a:spcPts val="0"/>
              </a:spcBef>
              <a:spcAft>
                <a:spcPts val="0"/>
              </a:spcAft>
              <a:buClr>
                <a:schemeClr val="lt1"/>
              </a:buClr>
              <a:buSzPts val="12000"/>
              <a:buNone/>
              <a:defRPr sz="12000">
                <a:solidFill>
                  <a:schemeClr val="lt1"/>
                </a:solidFill>
                <a:highlight>
                  <a:schemeClr val="accent1"/>
                </a:highlight>
              </a:defRPr>
            </a:lvl6pPr>
            <a:lvl7pPr lvl="6" algn="ctr">
              <a:lnSpc>
                <a:spcPct val="100000"/>
              </a:lnSpc>
              <a:spcBef>
                <a:spcPts val="0"/>
              </a:spcBef>
              <a:spcAft>
                <a:spcPts val="0"/>
              </a:spcAft>
              <a:buClr>
                <a:schemeClr val="lt1"/>
              </a:buClr>
              <a:buSzPts val="12000"/>
              <a:buNone/>
              <a:defRPr sz="12000">
                <a:solidFill>
                  <a:schemeClr val="lt1"/>
                </a:solidFill>
                <a:highlight>
                  <a:schemeClr val="accent1"/>
                </a:highlight>
              </a:defRPr>
            </a:lvl7pPr>
            <a:lvl8pPr lvl="7" algn="ctr">
              <a:lnSpc>
                <a:spcPct val="100000"/>
              </a:lnSpc>
              <a:spcBef>
                <a:spcPts val="0"/>
              </a:spcBef>
              <a:spcAft>
                <a:spcPts val="0"/>
              </a:spcAft>
              <a:buClr>
                <a:schemeClr val="lt1"/>
              </a:buClr>
              <a:buSzPts val="12000"/>
              <a:buNone/>
              <a:defRPr sz="12000">
                <a:solidFill>
                  <a:schemeClr val="lt1"/>
                </a:solidFill>
                <a:highlight>
                  <a:schemeClr val="accent1"/>
                </a:highlight>
              </a:defRPr>
            </a:lvl8pPr>
            <a:lvl9pPr lvl="8" algn="ctr">
              <a:lnSpc>
                <a:spcPct val="100000"/>
              </a:lnSpc>
              <a:spcBef>
                <a:spcPts val="0"/>
              </a:spcBef>
              <a:spcAft>
                <a:spcPts val="0"/>
              </a:spcAft>
              <a:buClr>
                <a:schemeClr val="lt1"/>
              </a:buClr>
              <a:buSzPts val="12000"/>
              <a:buNone/>
              <a:defRPr sz="12000">
                <a:solidFill>
                  <a:schemeClr val="lt1"/>
                </a:solidFill>
                <a:highlight>
                  <a:schemeClr val="accent1"/>
                </a:highlight>
              </a:defRPr>
            </a:lvl9pPr>
          </a:lstStyle>
          <a:p/>
        </p:txBody>
      </p:sp>
      <p:sp>
        <p:nvSpPr>
          <p:cNvPr id="50" name="Google Shape;50;p12"/>
          <p:cNvSpPr txBox="1"/>
          <p:nvPr>
            <p:ph idx="1" type="body"/>
          </p:nvPr>
        </p:nvSpPr>
        <p:spPr>
          <a:xfrm>
            <a:off x="311700" y="33046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lnSpc>
                <a:spcPct val="115000"/>
              </a:lnSpc>
              <a:spcBef>
                <a:spcPts val="1600"/>
              </a:spcBef>
              <a:spcAft>
                <a:spcPts val="0"/>
              </a:spcAft>
              <a:buClr>
                <a:schemeClr val="accent1"/>
              </a:buClr>
              <a:buSzPts val="1400"/>
              <a:buChar char="○"/>
              <a:defRPr>
                <a:solidFill>
                  <a:schemeClr val="accent1"/>
                </a:solidFill>
                <a:highlight>
                  <a:schemeClr val="dk1"/>
                </a:highlight>
              </a:defRPr>
            </a:lvl2pPr>
            <a:lvl3pPr indent="-317500" lvl="2" marL="1371600" algn="ctr">
              <a:lnSpc>
                <a:spcPct val="115000"/>
              </a:lnSpc>
              <a:spcBef>
                <a:spcPts val="1600"/>
              </a:spcBef>
              <a:spcAft>
                <a:spcPts val="0"/>
              </a:spcAft>
              <a:buClr>
                <a:schemeClr val="accent1"/>
              </a:buClr>
              <a:buSzPts val="1400"/>
              <a:buChar char="■"/>
              <a:defRPr>
                <a:solidFill>
                  <a:schemeClr val="accent1"/>
                </a:solidFill>
                <a:highlight>
                  <a:schemeClr val="dk1"/>
                </a:highlight>
              </a:defRPr>
            </a:lvl3pPr>
            <a:lvl4pPr indent="-317500" lvl="3" marL="1828800" algn="ctr">
              <a:lnSpc>
                <a:spcPct val="115000"/>
              </a:lnSpc>
              <a:spcBef>
                <a:spcPts val="1600"/>
              </a:spcBef>
              <a:spcAft>
                <a:spcPts val="0"/>
              </a:spcAft>
              <a:buClr>
                <a:schemeClr val="accent1"/>
              </a:buClr>
              <a:buSzPts val="1400"/>
              <a:buChar char="●"/>
              <a:defRPr>
                <a:solidFill>
                  <a:schemeClr val="accent1"/>
                </a:solidFill>
                <a:highlight>
                  <a:schemeClr val="dk1"/>
                </a:highlight>
              </a:defRPr>
            </a:lvl4pPr>
            <a:lvl5pPr indent="-317500" lvl="4" marL="2286000" algn="ctr">
              <a:lnSpc>
                <a:spcPct val="115000"/>
              </a:lnSpc>
              <a:spcBef>
                <a:spcPts val="1600"/>
              </a:spcBef>
              <a:spcAft>
                <a:spcPts val="0"/>
              </a:spcAft>
              <a:buClr>
                <a:schemeClr val="accent1"/>
              </a:buClr>
              <a:buSzPts val="1400"/>
              <a:buChar char="○"/>
              <a:defRPr>
                <a:solidFill>
                  <a:schemeClr val="accent1"/>
                </a:solidFill>
                <a:highlight>
                  <a:schemeClr val="dk1"/>
                </a:highlight>
              </a:defRPr>
            </a:lvl5pPr>
            <a:lvl6pPr indent="-317500" lvl="5" marL="2743200" algn="ctr">
              <a:lnSpc>
                <a:spcPct val="115000"/>
              </a:lnSpc>
              <a:spcBef>
                <a:spcPts val="1600"/>
              </a:spcBef>
              <a:spcAft>
                <a:spcPts val="0"/>
              </a:spcAft>
              <a:buClr>
                <a:schemeClr val="accent1"/>
              </a:buClr>
              <a:buSzPts val="1400"/>
              <a:buChar char="■"/>
              <a:defRPr>
                <a:solidFill>
                  <a:schemeClr val="accent1"/>
                </a:solidFill>
                <a:highlight>
                  <a:schemeClr val="dk1"/>
                </a:highlight>
              </a:defRPr>
            </a:lvl6pPr>
            <a:lvl7pPr indent="-317500" lvl="6" marL="3200400" algn="ctr">
              <a:lnSpc>
                <a:spcPct val="115000"/>
              </a:lnSpc>
              <a:spcBef>
                <a:spcPts val="1600"/>
              </a:spcBef>
              <a:spcAft>
                <a:spcPts val="0"/>
              </a:spcAft>
              <a:buClr>
                <a:schemeClr val="accent1"/>
              </a:buClr>
              <a:buSzPts val="1400"/>
              <a:buChar char="●"/>
              <a:defRPr>
                <a:solidFill>
                  <a:schemeClr val="accent1"/>
                </a:solidFill>
                <a:highlight>
                  <a:schemeClr val="dk1"/>
                </a:highlight>
              </a:defRPr>
            </a:lvl7pPr>
            <a:lvl8pPr indent="-317500" lvl="7" marL="3657600" algn="ctr">
              <a:lnSpc>
                <a:spcPct val="115000"/>
              </a:lnSpc>
              <a:spcBef>
                <a:spcPts val="1600"/>
              </a:spcBef>
              <a:spcAft>
                <a:spcPts val="0"/>
              </a:spcAft>
              <a:buClr>
                <a:schemeClr val="accent1"/>
              </a:buClr>
              <a:buSzPts val="1400"/>
              <a:buChar char="○"/>
              <a:defRPr>
                <a:solidFill>
                  <a:schemeClr val="accent1"/>
                </a:solidFill>
                <a:highlight>
                  <a:schemeClr val="dk1"/>
                </a:highlight>
              </a:defRPr>
            </a:lvl8pPr>
            <a:lvl9pPr indent="-317500" lvl="8" marL="4114800" algn="ctr">
              <a:lnSpc>
                <a:spcPct val="115000"/>
              </a:lnSpc>
              <a:spcBef>
                <a:spcPts val="1600"/>
              </a:spcBef>
              <a:spcAft>
                <a:spcPts val="1600"/>
              </a:spcAft>
              <a:buClr>
                <a:schemeClr val="accent1"/>
              </a:buClr>
              <a:buSzPts val="1400"/>
              <a:buChar char="■"/>
              <a:defRPr>
                <a:solidFill>
                  <a:schemeClr val="accent1"/>
                </a:solidFill>
                <a:highlight>
                  <a:schemeClr val="dk1"/>
                </a:highlight>
              </a:defRPr>
            </a:lvl9pPr>
          </a:lstStyle>
          <a:p/>
        </p:txBody>
      </p:sp>
      <p:sp>
        <p:nvSpPr>
          <p:cNvPr id="51" name="Google Shape;51;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1pPr>
            <a:lvl2pPr indent="0" lvl="1"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2pPr>
            <a:lvl3pPr indent="0" lvl="2"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3pPr>
            <a:lvl4pPr indent="0" lvl="3"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4pPr>
            <a:lvl5pPr indent="0" lvl="4"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5pPr>
            <a:lvl6pPr indent="0" lvl="5"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6pPr>
            <a:lvl7pPr indent="0" lvl="6"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7pPr>
            <a:lvl8pPr indent="0" lvl="7"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8pPr>
            <a:lvl9pPr indent="0" lvl="8" marL="0" algn="r">
              <a:lnSpc>
                <a:spcPct val="100000"/>
              </a:lnSpc>
              <a:spcBef>
                <a:spcPts val="0"/>
              </a:spcBef>
              <a:spcAft>
                <a:spcPts val="0"/>
              </a:spcAft>
              <a:buSzPts val="1000"/>
              <a:buNone/>
              <a:defRPr b="0" i="0" sz="1000" u="none" cap="none" strike="noStrike">
                <a:solidFill>
                  <a:srgbClr val="21212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2" name="Shape 52"/>
        <p:cNvGrpSpPr/>
        <p:nvPr/>
      </p:nvGrpSpPr>
      <p:grpSpPr>
        <a:xfrm>
          <a:off x="0" y="0"/>
          <a:ext cx="0" cy="0"/>
          <a:chOff x="0" y="0"/>
          <a:chExt cx="0" cy="0"/>
        </a:xfrm>
      </p:grpSpPr>
      <p:sp>
        <p:nvSpPr>
          <p:cNvPr id="53" name="Google Shape;53;p13"/>
          <p:cNvSpPr txBox="1"/>
          <p:nvPr>
            <p:ph type="title"/>
          </p:nvPr>
        </p:nvSpPr>
        <p:spPr>
          <a:xfrm>
            <a:off x="628650" y="273845"/>
            <a:ext cx="7886700" cy="994275"/>
          </a:xfrm>
          <a:prstGeom prst="rect">
            <a:avLst/>
          </a:prstGeom>
          <a:noFill/>
          <a:ln>
            <a:noFill/>
          </a:ln>
        </p:spPr>
        <p:txBody>
          <a:bodyPr anchorCtr="0" anchor="ctr" bIns="91425" lIns="91425" spcFirstLastPara="1" rIns="91425" wrap="square" tIns="91425">
            <a:noAutofit/>
          </a:bodyPr>
          <a:lstStyle>
            <a:lvl1pPr lvl="0" marR="0" algn="l">
              <a:lnSpc>
                <a:spcPct val="90000"/>
              </a:lnSpc>
              <a:spcBef>
                <a:spcPts val="0"/>
              </a:spcBef>
              <a:spcAft>
                <a:spcPts val="0"/>
              </a:spcAft>
              <a:buClr>
                <a:schemeClr val="dk1"/>
              </a:buClr>
              <a:buSzPts val="4400"/>
              <a:buFont typeface="Century Gothic"/>
              <a:buNone/>
              <a:defRPr b="0" i="0" sz="4400" u="none" cap="none" strike="noStrike">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3000"/>
              <a:buNone/>
              <a:defRPr sz="1800"/>
            </a:lvl2pPr>
            <a:lvl3pPr lvl="2" algn="l">
              <a:lnSpc>
                <a:spcPct val="100000"/>
              </a:lnSpc>
              <a:spcBef>
                <a:spcPts val="0"/>
              </a:spcBef>
              <a:spcAft>
                <a:spcPts val="0"/>
              </a:spcAft>
              <a:buSzPts val="3000"/>
              <a:buNone/>
              <a:defRPr sz="1800"/>
            </a:lvl3pPr>
            <a:lvl4pPr lvl="3" algn="l">
              <a:lnSpc>
                <a:spcPct val="100000"/>
              </a:lnSpc>
              <a:spcBef>
                <a:spcPts val="0"/>
              </a:spcBef>
              <a:spcAft>
                <a:spcPts val="0"/>
              </a:spcAft>
              <a:buSzPts val="3000"/>
              <a:buNone/>
              <a:defRPr sz="1800"/>
            </a:lvl4pPr>
            <a:lvl5pPr lvl="4" algn="l">
              <a:lnSpc>
                <a:spcPct val="100000"/>
              </a:lnSpc>
              <a:spcBef>
                <a:spcPts val="0"/>
              </a:spcBef>
              <a:spcAft>
                <a:spcPts val="0"/>
              </a:spcAft>
              <a:buSzPts val="3000"/>
              <a:buNone/>
              <a:defRPr sz="1800"/>
            </a:lvl5pPr>
            <a:lvl6pPr lvl="5" algn="l">
              <a:lnSpc>
                <a:spcPct val="100000"/>
              </a:lnSpc>
              <a:spcBef>
                <a:spcPts val="0"/>
              </a:spcBef>
              <a:spcAft>
                <a:spcPts val="0"/>
              </a:spcAft>
              <a:buSzPts val="3000"/>
              <a:buNone/>
              <a:defRPr sz="1800"/>
            </a:lvl6pPr>
            <a:lvl7pPr lvl="6" algn="l">
              <a:lnSpc>
                <a:spcPct val="100000"/>
              </a:lnSpc>
              <a:spcBef>
                <a:spcPts val="0"/>
              </a:spcBef>
              <a:spcAft>
                <a:spcPts val="0"/>
              </a:spcAft>
              <a:buSzPts val="3000"/>
              <a:buNone/>
              <a:defRPr sz="1800"/>
            </a:lvl7pPr>
            <a:lvl8pPr lvl="7" algn="l">
              <a:lnSpc>
                <a:spcPct val="100000"/>
              </a:lnSpc>
              <a:spcBef>
                <a:spcPts val="0"/>
              </a:spcBef>
              <a:spcAft>
                <a:spcPts val="0"/>
              </a:spcAft>
              <a:buSzPts val="3000"/>
              <a:buNone/>
              <a:defRPr sz="1800"/>
            </a:lvl8pPr>
            <a:lvl9pPr lvl="8" algn="l">
              <a:lnSpc>
                <a:spcPct val="100000"/>
              </a:lnSpc>
              <a:spcBef>
                <a:spcPts val="0"/>
              </a:spcBef>
              <a:spcAft>
                <a:spcPts val="0"/>
              </a:spcAft>
              <a:buSzPts val="3000"/>
              <a:buNone/>
              <a:defRPr sz="1800"/>
            </a:lvl9pPr>
          </a:lstStyle>
          <a:p/>
        </p:txBody>
      </p:sp>
      <p:sp>
        <p:nvSpPr>
          <p:cNvPr id="54" name="Google Shape;54;p13"/>
          <p:cNvSpPr txBox="1"/>
          <p:nvPr>
            <p:ph idx="1" type="body"/>
          </p:nvPr>
        </p:nvSpPr>
        <p:spPr>
          <a:xfrm>
            <a:off x="628650" y="1369219"/>
            <a:ext cx="7886700" cy="3263400"/>
          </a:xfrm>
          <a:prstGeom prst="rect">
            <a:avLst/>
          </a:prstGeom>
          <a:noFill/>
          <a:ln>
            <a:noFill/>
          </a:ln>
        </p:spPr>
        <p:txBody>
          <a:bodyPr anchorCtr="0" anchor="t" bIns="91425" lIns="91425" spcFirstLastPara="1" rIns="91425" wrap="square" tIns="91425">
            <a:noAutofit/>
          </a:bodyPr>
          <a:lstStyle>
            <a:lvl1pPr indent="-406400" lvl="0" marL="457200" marR="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entury Gothic"/>
                <a:ea typeface="Century Gothic"/>
                <a:cs typeface="Century Gothic"/>
                <a:sym typeface="Century Gothic"/>
              </a:defRPr>
            </a:lvl1pPr>
            <a:lvl2pPr indent="-381000" lvl="1" marL="914400" marR="0" algn="l">
              <a:lnSpc>
                <a:spcPct val="90000"/>
              </a:lnSpc>
              <a:spcBef>
                <a:spcPts val="1600"/>
              </a:spcBef>
              <a:spcAft>
                <a:spcPts val="0"/>
              </a:spcAft>
              <a:buClr>
                <a:schemeClr val="dk1"/>
              </a:buClr>
              <a:buSzPts val="2400"/>
              <a:buFont typeface="Arial"/>
              <a:buChar char="•"/>
              <a:defRPr b="0" i="0" sz="2400" u="none" cap="none" strike="noStrike">
                <a:solidFill>
                  <a:schemeClr val="dk1"/>
                </a:solidFill>
                <a:latin typeface="Century Gothic"/>
                <a:ea typeface="Century Gothic"/>
                <a:cs typeface="Century Gothic"/>
                <a:sym typeface="Century Gothic"/>
              </a:defRPr>
            </a:lvl2pPr>
            <a:lvl3pPr indent="-355600" lvl="2" marL="1371600" marR="0" algn="l">
              <a:lnSpc>
                <a:spcPct val="90000"/>
              </a:lnSpc>
              <a:spcBef>
                <a:spcPts val="1600"/>
              </a:spcBef>
              <a:spcAft>
                <a:spcPts val="0"/>
              </a:spcAft>
              <a:buClr>
                <a:schemeClr val="dk1"/>
              </a:buClr>
              <a:buSzPts val="2000"/>
              <a:buFont typeface="Arial"/>
              <a:buChar char="•"/>
              <a:defRPr b="0" i="0" sz="2000" u="none" cap="none" strike="noStrike">
                <a:solidFill>
                  <a:schemeClr val="dk1"/>
                </a:solidFill>
                <a:latin typeface="Century Gothic"/>
                <a:ea typeface="Century Gothic"/>
                <a:cs typeface="Century Gothic"/>
                <a:sym typeface="Century Gothic"/>
              </a:defRPr>
            </a:lvl3pPr>
            <a:lvl4pPr indent="-342900" lvl="3" marL="1828800" marR="0" algn="l">
              <a:lnSpc>
                <a:spcPct val="90000"/>
              </a:lnSpc>
              <a:spcBef>
                <a:spcPts val="16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4pPr>
            <a:lvl5pPr indent="-342900" lvl="4" marL="2286000" marR="0" algn="l">
              <a:lnSpc>
                <a:spcPct val="90000"/>
              </a:lnSpc>
              <a:spcBef>
                <a:spcPts val="16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5pPr>
            <a:lvl6pPr indent="-342900" lvl="5" marL="2743200" marR="0" algn="l">
              <a:lnSpc>
                <a:spcPct val="90000"/>
              </a:lnSpc>
              <a:spcBef>
                <a:spcPts val="16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algn="l">
              <a:lnSpc>
                <a:spcPct val="90000"/>
              </a:lnSpc>
              <a:spcBef>
                <a:spcPts val="16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algn="l">
              <a:lnSpc>
                <a:spcPct val="90000"/>
              </a:lnSpc>
              <a:spcBef>
                <a:spcPts val="16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algn="l">
              <a:lnSpc>
                <a:spcPct val="90000"/>
              </a:lnSpc>
              <a:spcBef>
                <a:spcPts val="1600"/>
              </a:spcBef>
              <a:spcAft>
                <a:spcPts val="160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sp>
        <p:nvSpPr>
          <p:cNvPr id="55" name="Google Shape;55;p13"/>
          <p:cNvSpPr txBox="1"/>
          <p:nvPr>
            <p:ph idx="10" type="dt"/>
          </p:nvPr>
        </p:nvSpPr>
        <p:spPr>
          <a:xfrm>
            <a:off x="628650" y="4767263"/>
            <a:ext cx="2057400" cy="273825"/>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56" name="Google Shape;56;p13"/>
          <p:cNvSpPr txBox="1"/>
          <p:nvPr>
            <p:ph idx="11" type="ftr"/>
          </p:nvPr>
        </p:nvSpPr>
        <p:spPr>
          <a:xfrm>
            <a:off x="3028950" y="4767263"/>
            <a:ext cx="3086100" cy="273825"/>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57" name="Google Shape;57;p13"/>
          <p:cNvSpPr txBox="1"/>
          <p:nvPr>
            <p:ph idx="12" type="sldNum"/>
          </p:nvPr>
        </p:nvSpPr>
        <p:spPr>
          <a:xfrm>
            <a:off x="6457950" y="4767263"/>
            <a:ext cx="2057400" cy="2738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SzPts val="1200"/>
              <a:buNone/>
              <a:defRPr b="0" i="0" sz="12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SzPts val="1200"/>
              <a:buNone/>
              <a:defRPr b="0" i="0" sz="12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SzPts val="1200"/>
              <a:buNone/>
              <a:defRPr b="0" i="0" sz="12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SzPts val="1200"/>
              <a:buNone/>
              <a:defRPr b="0" i="0" sz="12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SzPts val="1200"/>
              <a:buNone/>
              <a:defRPr b="0" i="0" sz="12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SzPts val="1200"/>
              <a:buNone/>
              <a:defRPr b="0" i="0" sz="12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SzPts val="1200"/>
              <a:buNone/>
              <a:defRPr b="0" i="0" sz="12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SzPts val="1200"/>
              <a:buNone/>
              <a:defRPr b="0" i="0" sz="12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SzPts val="1200"/>
              <a:buNone/>
              <a:defRPr b="0" i="0" sz="12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2" name="Shape 62"/>
        <p:cNvGrpSpPr/>
        <p:nvPr/>
      </p:nvGrpSpPr>
      <p:grpSpPr>
        <a:xfrm>
          <a:off x="0" y="0"/>
          <a:ext cx="0" cy="0"/>
          <a:chOff x="0" y="0"/>
          <a:chExt cx="0" cy="0"/>
        </a:xfrm>
      </p:grpSpPr>
      <p:sp>
        <p:nvSpPr>
          <p:cNvPr id="63" name="Google Shape;63;p1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64" name="Google Shape;64;p1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65" name="Google Shape;65;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6" name="Shape 66"/>
        <p:cNvGrpSpPr/>
        <p:nvPr/>
      </p:nvGrpSpPr>
      <p:grpSpPr>
        <a:xfrm>
          <a:off x="0" y="0"/>
          <a:ext cx="0" cy="0"/>
          <a:chOff x="0" y="0"/>
          <a:chExt cx="0" cy="0"/>
        </a:xfrm>
      </p:grpSpPr>
      <p:sp>
        <p:nvSpPr>
          <p:cNvPr id="67" name="Google Shape;67;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8" name="Google Shape;68;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69" name="Google Shape;6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0" name="Shape 70"/>
        <p:cNvGrpSpPr/>
        <p:nvPr/>
      </p:nvGrpSpPr>
      <p:grpSpPr>
        <a:xfrm>
          <a:off x="0" y="0"/>
          <a:ext cx="0" cy="0"/>
          <a:chOff x="0" y="0"/>
          <a:chExt cx="0" cy="0"/>
        </a:xfrm>
      </p:grpSpPr>
      <p:sp>
        <p:nvSpPr>
          <p:cNvPr id="71" name="Google Shape;71;p1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72" name="Google Shape;72;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3" name="Shape 73"/>
        <p:cNvGrpSpPr/>
        <p:nvPr/>
      </p:nvGrpSpPr>
      <p:grpSpPr>
        <a:xfrm>
          <a:off x="0" y="0"/>
          <a:ext cx="0" cy="0"/>
          <a:chOff x="0" y="0"/>
          <a:chExt cx="0" cy="0"/>
        </a:xfrm>
      </p:grpSpPr>
      <p:sp>
        <p:nvSpPr>
          <p:cNvPr id="74" name="Google Shape;74;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5" name="Google Shape;75;p18"/>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76" name="Google Shape;76;p18"/>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77" name="Google Shape;77;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8" name="Shape 78"/>
        <p:cNvGrpSpPr/>
        <p:nvPr/>
      </p:nvGrpSpPr>
      <p:grpSpPr>
        <a:xfrm>
          <a:off x="0" y="0"/>
          <a:ext cx="0" cy="0"/>
          <a:chOff x="0" y="0"/>
          <a:chExt cx="0" cy="0"/>
        </a:xfrm>
      </p:grpSpPr>
      <p:sp>
        <p:nvSpPr>
          <p:cNvPr id="79" name="Google Shape;79;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0" name="Google Shape;80;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1" name="Shape 81"/>
        <p:cNvGrpSpPr/>
        <p:nvPr/>
      </p:nvGrpSpPr>
      <p:grpSpPr>
        <a:xfrm>
          <a:off x="0" y="0"/>
          <a:ext cx="0" cy="0"/>
          <a:chOff x="0" y="0"/>
          <a:chExt cx="0" cy="0"/>
        </a:xfrm>
      </p:grpSpPr>
      <p:sp>
        <p:nvSpPr>
          <p:cNvPr id="82" name="Google Shape;82;p20"/>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83" name="Google Shape;83;p20"/>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84" name="Google Shape;84;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5" name="Shape 85"/>
        <p:cNvGrpSpPr/>
        <p:nvPr/>
      </p:nvGrpSpPr>
      <p:grpSpPr>
        <a:xfrm>
          <a:off x="0" y="0"/>
          <a:ext cx="0" cy="0"/>
          <a:chOff x="0" y="0"/>
          <a:chExt cx="0" cy="0"/>
        </a:xfrm>
      </p:grpSpPr>
      <p:sp>
        <p:nvSpPr>
          <p:cNvPr id="86" name="Google Shape;86;p21"/>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87" name="Google Shape;87;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8" name="Shape 88"/>
        <p:cNvGrpSpPr/>
        <p:nvPr/>
      </p:nvGrpSpPr>
      <p:grpSpPr>
        <a:xfrm>
          <a:off x="0" y="0"/>
          <a:ext cx="0" cy="0"/>
          <a:chOff x="0" y="0"/>
          <a:chExt cx="0" cy="0"/>
        </a:xfrm>
      </p:grpSpPr>
      <p:sp>
        <p:nvSpPr>
          <p:cNvPr id="89" name="Google Shape;89;p2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22"/>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91" name="Google Shape;91;p22"/>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92" name="Google Shape;92;p22"/>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93" name="Google Shape;93;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4" name="Shape 94"/>
        <p:cNvGrpSpPr/>
        <p:nvPr/>
      </p:nvGrpSpPr>
      <p:grpSpPr>
        <a:xfrm>
          <a:off x="0" y="0"/>
          <a:ext cx="0" cy="0"/>
          <a:chOff x="0" y="0"/>
          <a:chExt cx="0" cy="0"/>
        </a:xfrm>
      </p:grpSpPr>
      <p:sp>
        <p:nvSpPr>
          <p:cNvPr id="95" name="Google Shape;95;p23"/>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96" name="Google Shape;96;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7" name="Shape 97"/>
        <p:cNvGrpSpPr/>
        <p:nvPr/>
      </p:nvGrpSpPr>
      <p:grpSpPr>
        <a:xfrm>
          <a:off x="0" y="0"/>
          <a:ext cx="0" cy="0"/>
          <a:chOff x="0" y="0"/>
          <a:chExt cx="0" cy="0"/>
        </a:xfrm>
      </p:grpSpPr>
      <p:sp>
        <p:nvSpPr>
          <p:cNvPr id="98" name="Google Shape;98;p24"/>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99" name="Google Shape;99;p24"/>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100" name="Google Shape;100;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1" name="Shape 101"/>
        <p:cNvGrpSpPr/>
        <p:nvPr/>
      </p:nvGrpSpPr>
      <p:grpSpPr>
        <a:xfrm>
          <a:off x="0" y="0"/>
          <a:ext cx="0" cy="0"/>
          <a:chOff x="0" y="0"/>
          <a:chExt cx="0" cy="0"/>
        </a:xfrm>
      </p:grpSpPr>
      <p:sp>
        <p:nvSpPr>
          <p:cNvPr id="102" name="Google Shape;102;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7" name="Shape 107"/>
        <p:cNvGrpSpPr/>
        <p:nvPr/>
      </p:nvGrpSpPr>
      <p:grpSpPr>
        <a:xfrm>
          <a:off x="0" y="0"/>
          <a:ext cx="0" cy="0"/>
          <a:chOff x="0" y="0"/>
          <a:chExt cx="0" cy="0"/>
        </a:xfrm>
      </p:grpSpPr>
      <p:sp>
        <p:nvSpPr>
          <p:cNvPr id="108" name="Google Shape;108;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09" name="Shape 109"/>
        <p:cNvGrpSpPr/>
        <p:nvPr/>
      </p:nvGrpSpPr>
      <p:grpSpPr>
        <a:xfrm>
          <a:off x="0" y="0"/>
          <a:ext cx="0" cy="0"/>
          <a:chOff x="0" y="0"/>
          <a:chExt cx="0" cy="0"/>
        </a:xfrm>
      </p:grpSpPr>
      <p:sp>
        <p:nvSpPr>
          <p:cNvPr id="110" name="Google Shape;110;p28"/>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200"/>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p:txBody>
      </p:sp>
      <p:sp>
        <p:nvSpPr>
          <p:cNvPr id="111" name="Google Shape;111;p28"/>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12" name="Google Shape;112;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13" name="Shape 113"/>
        <p:cNvGrpSpPr/>
        <p:nvPr/>
      </p:nvGrpSpPr>
      <p:grpSpPr>
        <a:xfrm>
          <a:off x="0" y="0"/>
          <a:ext cx="0" cy="0"/>
          <a:chOff x="0" y="0"/>
          <a:chExt cx="0" cy="0"/>
        </a:xfrm>
      </p:grpSpPr>
      <p:sp>
        <p:nvSpPr>
          <p:cNvPr id="114" name="Google Shape;114;p29"/>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200"/>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p:txBody>
      </p:sp>
      <p:sp>
        <p:nvSpPr>
          <p:cNvPr id="115" name="Google Shape;115;p29"/>
          <p:cNvSpPr txBox="1"/>
          <p:nvPr>
            <p:ph idx="1" type="body"/>
          </p:nvPr>
        </p:nvSpPr>
        <p:spPr>
          <a:xfrm>
            <a:off x="311700" y="1228675"/>
            <a:ext cx="3999900" cy="3340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16" name="Google Shape;116;p29"/>
          <p:cNvSpPr txBox="1"/>
          <p:nvPr>
            <p:ph idx="2" type="body"/>
          </p:nvPr>
        </p:nvSpPr>
        <p:spPr>
          <a:xfrm>
            <a:off x="4832400" y="1228675"/>
            <a:ext cx="3999900" cy="3340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17" name="Google Shape;117;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18" name="Shape 118"/>
        <p:cNvGrpSpPr/>
        <p:nvPr/>
      </p:nvGrpSpPr>
      <p:grpSpPr>
        <a:xfrm>
          <a:off x="0" y="0"/>
          <a:ext cx="0" cy="0"/>
          <a:chOff x="0" y="0"/>
          <a:chExt cx="0" cy="0"/>
        </a:xfrm>
      </p:grpSpPr>
      <p:sp>
        <p:nvSpPr>
          <p:cNvPr id="119" name="Google Shape;119;p30"/>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None/>
              <a:defRPr sz="3000">
                <a:highlight>
                  <a:schemeClr val="dk1"/>
                </a:highlight>
              </a:defRPr>
            </a:lvl1pPr>
            <a:lvl2pPr lvl="1" algn="l">
              <a:lnSpc>
                <a:spcPct val="100000"/>
              </a:lnSpc>
              <a:spcBef>
                <a:spcPts val="0"/>
              </a:spcBef>
              <a:spcAft>
                <a:spcPts val="0"/>
              </a:spcAft>
              <a:buSzPts val="3000"/>
              <a:buNone/>
              <a:defRPr sz="3000">
                <a:highlight>
                  <a:schemeClr val="dk1"/>
                </a:highlight>
              </a:defRPr>
            </a:lvl2pPr>
            <a:lvl3pPr lvl="2" algn="l">
              <a:lnSpc>
                <a:spcPct val="100000"/>
              </a:lnSpc>
              <a:spcBef>
                <a:spcPts val="0"/>
              </a:spcBef>
              <a:spcAft>
                <a:spcPts val="0"/>
              </a:spcAft>
              <a:buSzPts val="3000"/>
              <a:buNone/>
              <a:defRPr sz="3000">
                <a:highlight>
                  <a:schemeClr val="dk1"/>
                </a:highlight>
              </a:defRPr>
            </a:lvl3pPr>
            <a:lvl4pPr lvl="3" algn="l">
              <a:lnSpc>
                <a:spcPct val="100000"/>
              </a:lnSpc>
              <a:spcBef>
                <a:spcPts val="0"/>
              </a:spcBef>
              <a:spcAft>
                <a:spcPts val="0"/>
              </a:spcAft>
              <a:buSzPts val="3000"/>
              <a:buNone/>
              <a:defRPr sz="3000">
                <a:highlight>
                  <a:schemeClr val="dk1"/>
                </a:highlight>
              </a:defRPr>
            </a:lvl4pPr>
            <a:lvl5pPr lvl="4" algn="l">
              <a:lnSpc>
                <a:spcPct val="100000"/>
              </a:lnSpc>
              <a:spcBef>
                <a:spcPts val="0"/>
              </a:spcBef>
              <a:spcAft>
                <a:spcPts val="0"/>
              </a:spcAft>
              <a:buSzPts val="3000"/>
              <a:buNone/>
              <a:defRPr sz="3000">
                <a:highlight>
                  <a:schemeClr val="dk1"/>
                </a:highlight>
              </a:defRPr>
            </a:lvl5pPr>
            <a:lvl6pPr lvl="5" algn="l">
              <a:lnSpc>
                <a:spcPct val="100000"/>
              </a:lnSpc>
              <a:spcBef>
                <a:spcPts val="0"/>
              </a:spcBef>
              <a:spcAft>
                <a:spcPts val="0"/>
              </a:spcAft>
              <a:buSzPts val="3000"/>
              <a:buNone/>
              <a:defRPr sz="3000">
                <a:highlight>
                  <a:schemeClr val="dk1"/>
                </a:highlight>
              </a:defRPr>
            </a:lvl6pPr>
            <a:lvl7pPr lvl="6" algn="l">
              <a:lnSpc>
                <a:spcPct val="100000"/>
              </a:lnSpc>
              <a:spcBef>
                <a:spcPts val="0"/>
              </a:spcBef>
              <a:spcAft>
                <a:spcPts val="0"/>
              </a:spcAft>
              <a:buSzPts val="3000"/>
              <a:buNone/>
              <a:defRPr sz="3000">
                <a:highlight>
                  <a:schemeClr val="dk1"/>
                </a:highlight>
              </a:defRPr>
            </a:lvl7pPr>
            <a:lvl8pPr lvl="7" algn="l">
              <a:lnSpc>
                <a:spcPct val="100000"/>
              </a:lnSpc>
              <a:spcBef>
                <a:spcPts val="0"/>
              </a:spcBef>
              <a:spcAft>
                <a:spcPts val="0"/>
              </a:spcAft>
              <a:buSzPts val="3000"/>
              <a:buNone/>
              <a:defRPr sz="3000">
                <a:highlight>
                  <a:schemeClr val="dk1"/>
                </a:highlight>
              </a:defRPr>
            </a:lvl8pPr>
            <a:lvl9pPr lvl="8" algn="l">
              <a:lnSpc>
                <a:spcPct val="100000"/>
              </a:lnSpc>
              <a:spcBef>
                <a:spcPts val="0"/>
              </a:spcBef>
              <a:spcAft>
                <a:spcPts val="0"/>
              </a:spcAft>
              <a:buSzPts val="3000"/>
              <a:buNone/>
              <a:defRPr sz="3000">
                <a:highlight>
                  <a:schemeClr val="dk1"/>
                </a:highlight>
              </a:defRPr>
            </a:lvl9pPr>
          </a:lstStyle>
          <a:p/>
        </p:txBody>
      </p:sp>
      <p:sp>
        <p:nvSpPr>
          <p:cNvPr id="120" name="Google Shape;120;p30"/>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21" name="Google Shape;121;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122" name="Shape 122"/>
        <p:cNvGrpSpPr/>
        <p:nvPr/>
      </p:nvGrpSpPr>
      <p:grpSpPr>
        <a:xfrm>
          <a:off x="0" y="0"/>
          <a:ext cx="0" cy="0"/>
          <a:chOff x="0" y="0"/>
          <a:chExt cx="0" cy="0"/>
        </a:xfrm>
      </p:grpSpPr>
      <p:sp>
        <p:nvSpPr>
          <p:cNvPr id="123" name="Google Shape;123;p31"/>
          <p:cNvSpPr txBox="1"/>
          <p:nvPr>
            <p:ph type="title"/>
          </p:nvPr>
        </p:nvSpPr>
        <p:spPr>
          <a:xfrm>
            <a:off x="490250" y="526350"/>
            <a:ext cx="56187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6000"/>
              <a:buNone/>
              <a:defRPr sz="6000">
                <a:solidFill>
                  <a:schemeClr val="lt1"/>
                </a:solidFill>
              </a:defRPr>
            </a:lvl1pPr>
            <a:lvl2pPr lvl="1" algn="l">
              <a:lnSpc>
                <a:spcPct val="100000"/>
              </a:lnSpc>
              <a:spcBef>
                <a:spcPts val="0"/>
              </a:spcBef>
              <a:spcAft>
                <a:spcPts val="0"/>
              </a:spcAft>
              <a:buClr>
                <a:schemeClr val="lt1"/>
              </a:buClr>
              <a:buSzPts val="6000"/>
              <a:buNone/>
              <a:defRPr sz="6000">
                <a:solidFill>
                  <a:schemeClr val="lt1"/>
                </a:solidFill>
              </a:defRPr>
            </a:lvl2pPr>
            <a:lvl3pPr lvl="2" algn="l">
              <a:lnSpc>
                <a:spcPct val="100000"/>
              </a:lnSpc>
              <a:spcBef>
                <a:spcPts val="0"/>
              </a:spcBef>
              <a:spcAft>
                <a:spcPts val="0"/>
              </a:spcAft>
              <a:buClr>
                <a:schemeClr val="lt1"/>
              </a:buClr>
              <a:buSzPts val="6000"/>
              <a:buNone/>
              <a:defRPr sz="6000">
                <a:solidFill>
                  <a:schemeClr val="lt1"/>
                </a:solidFill>
              </a:defRPr>
            </a:lvl3pPr>
            <a:lvl4pPr lvl="3" algn="l">
              <a:lnSpc>
                <a:spcPct val="100000"/>
              </a:lnSpc>
              <a:spcBef>
                <a:spcPts val="0"/>
              </a:spcBef>
              <a:spcAft>
                <a:spcPts val="0"/>
              </a:spcAft>
              <a:buClr>
                <a:schemeClr val="lt1"/>
              </a:buClr>
              <a:buSzPts val="6000"/>
              <a:buNone/>
              <a:defRPr sz="6000">
                <a:solidFill>
                  <a:schemeClr val="lt1"/>
                </a:solidFill>
              </a:defRPr>
            </a:lvl4pPr>
            <a:lvl5pPr lvl="4" algn="l">
              <a:lnSpc>
                <a:spcPct val="100000"/>
              </a:lnSpc>
              <a:spcBef>
                <a:spcPts val="0"/>
              </a:spcBef>
              <a:spcAft>
                <a:spcPts val="0"/>
              </a:spcAft>
              <a:buClr>
                <a:schemeClr val="lt1"/>
              </a:buClr>
              <a:buSzPts val="6000"/>
              <a:buNone/>
              <a:defRPr sz="6000">
                <a:solidFill>
                  <a:schemeClr val="lt1"/>
                </a:solidFill>
              </a:defRPr>
            </a:lvl5pPr>
            <a:lvl6pPr lvl="5" algn="l">
              <a:lnSpc>
                <a:spcPct val="100000"/>
              </a:lnSpc>
              <a:spcBef>
                <a:spcPts val="0"/>
              </a:spcBef>
              <a:spcAft>
                <a:spcPts val="0"/>
              </a:spcAft>
              <a:buClr>
                <a:schemeClr val="lt1"/>
              </a:buClr>
              <a:buSzPts val="6000"/>
              <a:buNone/>
              <a:defRPr sz="6000">
                <a:solidFill>
                  <a:schemeClr val="lt1"/>
                </a:solidFill>
              </a:defRPr>
            </a:lvl6pPr>
            <a:lvl7pPr lvl="6" algn="l">
              <a:lnSpc>
                <a:spcPct val="100000"/>
              </a:lnSpc>
              <a:spcBef>
                <a:spcPts val="0"/>
              </a:spcBef>
              <a:spcAft>
                <a:spcPts val="0"/>
              </a:spcAft>
              <a:buClr>
                <a:schemeClr val="lt1"/>
              </a:buClr>
              <a:buSzPts val="6000"/>
              <a:buNone/>
              <a:defRPr sz="6000">
                <a:solidFill>
                  <a:schemeClr val="lt1"/>
                </a:solidFill>
              </a:defRPr>
            </a:lvl7pPr>
            <a:lvl8pPr lvl="7" algn="l">
              <a:lnSpc>
                <a:spcPct val="100000"/>
              </a:lnSpc>
              <a:spcBef>
                <a:spcPts val="0"/>
              </a:spcBef>
              <a:spcAft>
                <a:spcPts val="0"/>
              </a:spcAft>
              <a:buClr>
                <a:schemeClr val="lt1"/>
              </a:buClr>
              <a:buSzPts val="6000"/>
              <a:buNone/>
              <a:defRPr sz="6000">
                <a:solidFill>
                  <a:schemeClr val="lt1"/>
                </a:solidFill>
              </a:defRPr>
            </a:lvl8pPr>
            <a:lvl9pPr lvl="8" algn="l">
              <a:lnSpc>
                <a:spcPct val="100000"/>
              </a:lnSpc>
              <a:spcBef>
                <a:spcPts val="0"/>
              </a:spcBef>
              <a:spcAft>
                <a:spcPts val="0"/>
              </a:spcAft>
              <a:buClr>
                <a:schemeClr val="lt1"/>
              </a:buClr>
              <a:buSzPts val="6000"/>
              <a:buNone/>
              <a:defRPr sz="6000">
                <a:solidFill>
                  <a:schemeClr val="lt1"/>
                </a:solidFill>
              </a:defRPr>
            </a:lvl9pPr>
          </a:lstStyle>
          <a:p/>
        </p:txBody>
      </p:sp>
      <p:sp>
        <p:nvSpPr>
          <p:cNvPr id="124" name="Google Shape;124;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5" name="Shape 125"/>
        <p:cNvGrpSpPr/>
        <p:nvPr/>
      </p:nvGrpSpPr>
      <p:grpSpPr>
        <a:xfrm>
          <a:off x="0" y="0"/>
          <a:ext cx="0" cy="0"/>
          <a:chOff x="0" y="0"/>
          <a:chExt cx="0" cy="0"/>
        </a:xfrm>
      </p:grpSpPr>
      <p:sp>
        <p:nvSpPr>
          <p:cNvPr id="126" name="Google Shape;126;p32"/>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27" name="Google Shape;127;p32"/>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128" name="Google Shape;128;p32"/>
          <p:cNvSpPr txBox="1"/>
          <p:nvPr>
            <p:ph type="title"/>
          </p:nvPr>
        </p:nvSpPr>
        <p:spPr>
          <a:xfrm>
            <a:off x="265500" y="1081400"/>
            <a:ext cx="4045200" cy="1710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129" name="Google Shape;129;p32"/>
          <p:cNvSpPr txBox="1"/>
          <p:nvPr>
            <p:ph idx="1" type="subTitle"/>
          </p:nvPr>
        </p:nvSpPr>
        <p:spPr>
          <a:xfrm>
            <a:off x="265500" y="2845223"/>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130" name="Google Shape;130;p32"/>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accent1"/>
              </a:buClr>
              <a:buSzPts val="1800"/>
              <a:buChar char="●"/>
              <a:defRPr>
                <a:solidFill>
                  <a:schemeClr val="accent1"/>
                </a:solidFill>
                <a:highlight>
                  <a:schemeClr val="lt1"/>
                </a:highlight>
              </a:defRPr>
            </a:lvl1pPr>
            <a:lvl2pPr indent="-317500" lvl="1" marL="914400" algn="l">
              <a:lnSpc>
                <a:spcPct val="115000"/>
              </a:lnSpc>
              <a:spcBef>
                <a:spcPts val="1600"/>
              </a:spcBef>
              <a:spcAft>
                <a:spcPts val="0"/>
              </a:spcAft>
              <a:buClr>
                <a:schemeClr val="accent1"/>
              </a:buClr>
              <a:buSzPts val="1400"/>
              <a:buChar char="○"/>
              <a:defRPr>
                <a:solidFill>
                  <a:schemeClr val="accent1"/>
                </a:solidFill>
                <a:highlight>
                  <a:schemeClr val="lt1"/>
                </a:highlight>
              </a:defRPr>
            </a:lvl2pPr>
            <a:lvl3pPr indent="-317500" lvl="2" marL="1371600" algn="l">
              <a:lnSpc>
                <a:spcPct val="115000"/>
              </a:lnSpc>
              <a:spcBef>
                <a:spcPts val="1600"/>
              </a:spcBef>
              <a:spcAft>
                <a:spcPts val="0"/>
              </a:spcAft>
              <a:buClr>
                <a:schemeClr val="accent1"/>
              </a:buClr>
              <a:buSzPts val="1400"/>
              <a:buChar char="■"/>
              <a:defRPr>
                <a:solidFill>
                  <a:schemeClr val="accent1"/>
                </a:solidFill>
                <a:highlight>
                  <a:schemeClr val="lt1"/>
                </a:highlight>
              </a:defRPr>
            </a:lvl3pPr>
            <a:lvl4pPr indent="-317500" lvl="3" marL="1828800" algn="l">
              <a:lnSpc>
                <a:spcPct val="115000"/>
              </a:lnSpc>
              <a:spcBef>
                <a:spcPts val="1600"/>
              </a:spcBef>
              <a:spcAft>
                <a:spcPts val="0"/>
              </a:spcAft>
              <a:buClr>
                <a:schemeClr val="accent1"/>
              </a:buClr>
              <a:buSzPts val="1400"/>
              <a:buChar char="●"/>
              <a:defRPr>
                <a:solidFill>
                  <a:schemeClr val="accent1"/>
                </a:solidFill>
                <a:highlight>
                  <a:schemeClr val="lt1"/>
                </a:highlight>
              </a:defRPr>
            </a:lvl4pPr>
            <a:lvl5pPr indent="-317500" lvl="4" marL="2286000" algn="l">
              <a:lnSpc>
                <a:spcPct val="115000"/>
              </a:lnSpc>
              <a:spcBef>
                <a:spcPts val="1600"/>
              </a:spcBef>
              <a:spcAft>
                <a:spcPts val="0"/>
              </a:spcAft>
              <a:buClr>
                <a:schemeClr val="accent1"/>
              </a:buClr>
              <a:buSzPts val="1400"/>
              <a:buChar char="○"/>
              <a:defRPr>
                <a:solidFill>
                  <a:schemeClr val="accent1"/>
                </a:solidFill>
                <a:highlight>
                  <a:schemeClr val="lt1"/>
                </a:highlight>
              </a:defRPr>
            </a:lvl5pPr>
            <a:lvl6pPr indent="-317500" lvl="5" marL="2743200" algn="l">
              <a:lnSpc>
                <a:spcPct val="115000"/>
              </a:lnSpc>
              <a:spcBef>
                <a:spcPts val="1600"/>
              </a:spcBef>
              <a:spcAft>
                <a:spcPts val="0"/>
              </a:spcAft>
              <a:buClr>
                <a:schemeClr val="accent1"/>
              </a:buClr>
              <a:buSzPts val="1400"/>
              <a:buChar char="■"/>
              <a:defRPr>
                <a:solidFill>
                  <a:schemeClr val="accent1"/>
                </a:solidFill>
                <a:highlight>
                  <a:schemeClr val="lt1"/>
                </a:highlight>
              </a:defRPr>
            </a:lvl6pPr>
            <a:lvl7pPr indent="-317500" lvl="6" marL="3200400" algn="l">
              <a:lnSpc>
                <a:spcPct val="115000"/>
              </a:lnSpc>
              <a:spcBef>
                <a:spcPts val="1600"/>
              </a:spcBef>
              <a:spcAft>
                <a:spcPts val="0"/>
              </a:spcAft>
              <a:buClr>
                <a:schemeClr val="accent1"/>
              </a:buClr>
              <a:buSzPts val="1400"/>
              <a:buChar char="●"/>
              <a:defRPr>
                <a:solidFill>
                  <a:schemeClr val="accent1"/>
                </a:solidFill>
                <a:highlight>
                  <a:schemeClr val="lt1"/>
                </a:highlight>
              </a:defRPr>
            </a:lvl7pPr>
            <a:lvl8pPr indent="-317500" lvl="7" marL="3657600" algn="l">
              <a:lnSpc>
                <a:spcPct val="115000"/>
              </a:lnSpc>
              <a:spcBef>
                <a:spcPts val="1600"/>
              </a:spcBef>
              <a:spcAft>
                <a:spcPts val="0"/>
              </a:spcAft>
              <a:buClr>
                <a:schemeClr val="accent1"/>
              </a:buClr>
              <a:buSzPts val="1400"/>
              <a:buChar char="○"/>
              <a:defRPr>
                <a:solidFill>
                  <a:schemeClr val="accent1"/>
                </a:solidFill>
                <a:highlight>
                  <a:schemeClr val="lt1"/>
                </a:highlight>
              </a:defRPr>
            </a:lvl8pPr>
            <a:lvl9pPr indent="-317500" lvl="8" marL="4114800" algn="l">
              <a:lnSpc>
                <a:spcPct val="115000"/>
              </a:lnSpc>
              <a:spcBef>
                <a:spcPts val="1600"/>
              </a:spcBef>
              <a:spcAft>
                <a:spcPts val="1600"/>
              </a:spcAft>
              <a:buClr>
                <a:schemeClr val="accent1"/>
              </a:buClr>
              <a:buSzPts val="1400"/>
              <a:buChar char="■"/>
              <a:defRPr>
                <a:solidFill>
                  <a:schemeClr val="accent1"/>
                </a:solidFill>
                <a:highlight>
                  <a:schemeClr val="lt1"/>
                </a:highlight>
              </a:defRPr>
            </a:lvl9pPr>
          </a:lstStyle>
          <a:p/>
        </p:txBody>
      </p:sp>
      <p:sp>
        <p:nvSpPr>
          <p:cNvPr id="131" name="Google Shape;131;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2" name="Shape 132"/>
        <p:cNvGrpSpPr/>
        <p:nvPr/>
      </p:nvGrpSpPr>
      <p:grpSpPr>
        <a:xfrm>
          <a:off x="0" y="0"/>
          <a:ext cx="0" cy="0"/>
          <a:chOff x="0" y="0"/>
          <a:chExt cx="0" cy="0"/>
        </a:xfrm>
      </p:grpSpPr>
      <p:sp>
        <p:nvSpPr>
          <p:cNvPr id="133" name="Google Shape;133;p33"/>
          <p:cNvSpPr txBox="1"/>
          <p:nvPr>
            <p:ph idx="1" type="body"/>
          </p:nvPr>
        </p:nvSpPr>
        <p:spPr>
          <a:xfrm>
            <a:off x="319500" y="4230575"/>
            <a:ext cx="5998800" cy="5988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134" name="Google Shape;134;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35" name="Shape 135"/>
        <p:cNvGrpSpPr/>
        <p:nvPr/>
      </p:nvGrpSpPr>
      <p:grpSpPr>
        <a:xfrm>
          <a:off x="0" y="0"/>
          <a:ext cx="0" cy="0"/>
          <a:chOff x="0" y="0"/>
          <a:chExt cx="0" cy="0"/>
        </a:xfrm>
      </p:grpSpPr>
      <p:sp>
        <p:nvSpPr>
          <p:cNvPr id="136" name="Google Shape;136;p34"/>
          <p:cNvSpPr txBox="1"/>
          <p:nvPr>
            <p:ph hasCustomPrompt="1" type="title"/>
          </p:nvPr>
        </p:nvSpPr>
        <p:spPr>
          <a:xfrm>
            <a:off x="311700" y="1240275"/>
            <a:ext cx="8520600" cy="19818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lt1"/>
              </a:buClr>
              <a:buSzPts val="12000"/>
              <a:buNone/>
              <a:defRPr sz="12000">
                <a:solidFill>
                  <a:schemeClr val="lt1"/>
                </a:solidFill>
                <a:highlight>
                  <a:schemeClr val="accent1"/>
                </a:highlight>
              </a:defRPr>
            </a:lvl1pPr>
            <a:lvl2pPr lvl="1" algn="ctr">
              <a:lnSpc>
                <a:spcPct val="100000"/>
              </a:lnSpc>
              <a:spcBef>
                <a:spcPts val="0"/>
              </a:spcBef>
              <a:spcAft>
                <a:spcPts val="0"/>
              </a:spcAft>
              <a:buClr>
                <a:schemeClr val="lt1"/>
              </a:buClr>
              <a:buSzPts val="12000"/>
              <a:buNone/>
              <a:defRPr sz="12000">
                <a:solidFill>
                  <a:schemeClr val="lt1"/>
                </a:solidFill>
                <a:highlight>
                  <a:schemeClr val="accent1"/>
                </a:highlight>
              </a:defRPr>
            </a:lvl2pPr>
            <a:lvl3pPr lvl="2" algn="ctr">
              <a:lnSpc>
                <a:spcPct val="100000"/>
              </a:lnSpc>
              <a:spcBef>
                <a:spcPts val="0"/>
              </a:spcBef>
              <a:spcAft>
                <a:spcPts val="0"/>
              </a:spcAft>
              <a:buClr>
                <a:schemeClr val="lt1"/>
              </a:buClr>
              <a:buSzPts val="12000"/>
              <a:buNone/>
              <a:defRPr sz="12000">
                <a:solidFill>
                  <a:schemeClr val="lt1"/>
                </a:solidFill>
                <a:highlight>
                  <a:schemeClr val="accent1"/>
                </a:highlight>
              </a:defRPr>
            </a:lvl3pPr>
            <a:lvl4pPr lvl="3" algn="ctr">
              <a:lnSpc>
                <a:spcPct val="100000"/>
              </a:lnSpc>
              <a:spcBef>
                <a:spcPts val="0"/>
              </a:spcBef>
              <a:spcAft>
                <a:spcPts val="0"/>
              </a:spcAft>
              <a:buClr>
                <a:schemeClr val="lt1"/>
              </a:buClr>
              <a:buSzPts val="12000"/>
              <a:buNone/>
              <a:defRPr sz="12000">
                <a:solidFill>
                  <a:schemeClr val="lt1"/>
                </a:solidFill>
                <a:highlight>
                  <a:schemeClr val="accent1"/>
                </a:highlight>
              </a:defRPr>
            </a:lvl4pPr>
            <a:lvl5pPr lvl="4" algn="ctr">
              <a:lnSpc>
                <a:spcPct val="100000"/>
              </a:lnSpc>
              <a:spcBef>
                <a:spcPts val="0"/>
              </a:spcBef>
              <a:spcAft>
                <a:spcPts val="0"/>
              </a:spcAft>
              <a:buClr>
                <a:schemeClr val="lt1"/>
              </a:buClr>
              <a:buSzPts val="12000"/>
              <a:buNone/>
              <a:defRPr sz="12000">
                <a:solidFill>
                  <a:schemeClr val="lt1"/>
                </a:solidFill>
                <a:highlight>
                  <a:schemeClr val="accent1"/>
                </a:highlight>
              </a:defRPr>
            </a:lvl5pPr>
            <a:lvl6pPr lvl="5" algn="ctr">
              <a:lnSpc>
                <a:spcPct val="100000"/>
              </a:lnSpc>
              <a:spcBef>
                <a:spcPts val="0"/>
              </a:spcBef>
              <a:spcAft>
                <a:spcPts val="0"/>
              </a:spcAft>
              <a:buClr>
                <a:schemeClr val="lt1"/>
              </a:buClr>
              <a:buSzPts val="12000"/>
              <a:buNone/>
              <a:defRPr sz="12000">
                <a:solidFill>
                  <a:schemeClr val="lt1"/>
                </a:solidFill>
                <a:highlight>
                  <a:schemeClr val="accent1"/>
                </a:highlight>
              </a:defRPr>
            </a:lvl6pPr>
            <a:lvl7pPr lvl="6" algn="ctr">
              <a:lnSpc>
                <a:spcPct val="100000"/>
              </a:lnSpc>
              <a:spcBef>
                <a:spcPts val="0"/>
              </a:spcBef>
              <a:spcAft>
                <a:spcPts val="0"/>
              </a:spcAft>
              <a:buClr>
                <a:schemeClr val="lt1"/>
              </a:buClr>
              <a:buSzPts val="12000"/>
              <a:buNone/>
              <a:defRPr sz="12000">
                <a:solidFill>
                  <a:schemeClr val="lt1"/>
                </a:solidFill>
                <a:highlight>
                  <a:schemeClr val="accent1"/>
                </a:highlight>
              </a:defRPr>
            </a:lvl7pPr>
            <a:lvl8pPr lvl="7" algn="ctr">
              <a:lnSpc>
                <a:spcPct val="100000"/>
              </a:lnSpc>
              <a:spcBef>
                <a:spcPts val="0"/>
              </a:spcBef>
              <a:spcAft>
                <a:spcPts val="0"/>
              </a:spcAft>
              <a:buClr>
                <a:schemeClr val="lt1"/>
              </a:buClr>
              <a:buSzPts val="12000"/>
              <a:buNone/>
              <a:defRPr sz="12000">
                <a:solidFill>
                  <a:schemeClr val="lt1"/>
                </a:solidFill>
                <a:highlight>
                  <a:schemeClr val="accent1"/>
                </a:highlight>
              </a:defRPr>
            </a:lvl8pPr>
            <a:lvl9pPr lvl="8" algn="ctr">
              <a:lnSpc>
                <a:spcPct val="100000"/>
              </a:lnSpc>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137" name="Google Shape;137;p34"/>
          <p:cNvSpPr txBox="1"/>
          <p:nvPr>
            <p:ph idx="1" type="body"/>
          </p:nvPr>
        </p:nvSpPr>
        <p:spPr>
          <a:xfrm>
            <a:off x="311700" y="33046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lnSpc>
                <a:spcPct val="115000"/>
              </a:lnSpc>
              <a:spcBef>
                <a:spcPts val="1600"/>
              </a:spcBef>
              <a:spcAft>
                <a:spcPts val="0"/>
              </a:spcAft>
              <a:buClr>
                <a:schemeClr val="accent1"/>
              </a:buClr>
              <a:buSzPts val="1400"/>
              <a:buChar char="○"/>
              <a:defRPr>
                <a:solidFill>
                  <a:schemeClr val="accent1"/>
                </a:solidFill>
                <a:highlight>
                  <a:schemeClr val="dk1"/>
                </a:highlight>
              </a:defRPr>
            </a:lvl2pPr>
            <a:lvl3pPr indent="-317500" lvl="2" marL="1371600" algn="ctr">
              <a:lnSpc>
                <a:spcPct val="115000"/>
              </a:lnSpc>
              <a:spcBef>
                <a:spcPts val="1600"/>
              </a:spcBef>
              <a:spcAft>
                <a:spcPts val="0"/>
              </a:spcAft>
              <a:buClr>
                <a:schemeClr val="accent1"/>
              </a:buClr>
              <a:buSzPts val="1400"/>
              <a:buChar char="■"/>
              <a:defRPr>
                <a:solidFill>
                  <a:schemeClr val="accent1"/>
                </a:solidFill>
                <a:highlight>
                  <a:schemeClr val="dk1"/>
                </a:highlight>
              </a:defRPr>
            </a:lvl3pPr>
            <a:lvl4pPr indent="-317500" lvl="3" marL="1828800" algn="ctr">
              <a:lnSpc>
                <a:spcPct val="115000"/>
              </a:lnSpc>
              <a:spcBef>
                <a:spcPts val="1600"/>
              </a:spcBef>
              <a:spcAft>
                <a:spcPts val="0"/>
              </a:spcAft>
              <a:buClr>
                <a:schemeClr val="accent1"/>
              </a:buClr>
              <a:buSzPts val="1400"/>
              <a:buChar char="●"/>
              <a:defRPr>
                <a:solidFill>
                  <a:schemeClr val="accent1"/>
                </a:solidFill>
                <a:highlight>
                  <a:schemeClr val="dk1"/>
                </a:highlight>
              </a:defRPr>
            </a:lvl4pPr>
            <a:lvl5pPr indent="-317500" lvl="4" marL="2286000" algn="ctr">
              <a:lnSpc>
                <a:spcPct val="115000"/>
              </a:lnSpc>
              <a:spcBef>
                <a:spcPts val="1600"/>
              </a:spcBef>
              <a:spcAft>
                <a:spcPts val="0"/>
              </a:spcAft>
              <a:buClr>
                <a:schemeClr val="accent1"/>
              </a:buClr>
              <a:buSzPts val="1400"/>
              <a:buChar char="○"/>
              <a:defRPr>
                <a:solidFill>
                  <a:schemeClr val="accent1"/>
                </a:solidFill>
                <a:highlight>
                  <a:schemeClr val="dk1"/>
                </a:highlight>
              </a:defRPr>
            </a:lvl5pPr>
            <a:lvl6pPr indent="-317500" lvl="5" marL="2743200" algn="ctr">
              <a:lnSpc>
                <a:spcPct val="115000"/>
              </a:lnSpc>
              <a:spcBef>
                <a:spcPts val="1600"/>
              </a:spcBef>
              <a:spcAft>
                <a:spcPts val="0"/>
              </a:spcAft>
              <a:buClr>
                <a:schemeClr val="accent1"/>
              </a:buClr>
              <a:buSzPts val="1400"/>
              <a:buChar char="■"/>
              <a:defRPr>
                <a:solidFill>
                  <a:schemeClr val="accent1"/>
                </a:solidFill>
                <a:highlight>
                  <a:schemeClr val="dk1"/>
                </a:highlight>
              </a:defRPr>
            </a:lvl6pPr>
            <a:lvl7pPr indent="-317500" lvl="6" marL="3200400" algn="ctr">
              <a:lnSpc>
                <a:spcPct val="115000"/>
              </a:lnSpc>
              <a:spcBef>
                <a:spcPts val="1600"/>
              </a:spcBef>
              <a:spcAft>
                <a:spcPts val="0"/>
              </a:spcAft>
              <a:buClr>
                <a:schemeClr val="accent1"/>
              </a:buClr>
              <a:buSzPts val="1400"/>
              <a:buChar char="●"/>
              <a:defRPr>
                <a:solidFill>
                  <a:schemeClr val="accent1"/>
                </a:solidFill>
                <a:highlight>
                  <a:schemeClr val="dk1"/>
                </a:highlight>
              </a:defRPr>
            </a:lvl7pPr>
            <a:lvl8pPr indent="-317500" lvl="7" marL="3657600" algn="ctr">
              <a:lnSpc>
                <a:spcPct val="115000"/>
              </a:lnSpc>
              <a:spcBef>
                <a:spcPts val="1600"/>
              </a:spcBef>
              <a:spcAft>
                <a:spcPts val="0"/>
              </a:spcAft>
              <a:buClr>
                <a:schemeClr val="accent1"/>
              </a:buClr>
              <a:buSzPts val="1400"/>
              <a:buChar char="○"/>
              <a:defRPr>
                <a:solidFill>
                  <a:schemeClr val="accent1"/>
                </a:solidFill>
                <a:highlight>
                  <a:schemeClr val="dk1"/>
                </a:highlight>
              </a:defRPr>
            </a:lvl8pPr>
            <a:lvl9pPr indent="-317500" lvl="8" marL="4114800" algn="ctr">
              <a:lnSpc>
                <a:spcPct val="115000"/>
              </a:lnSpc>
              <a:spcBef>
                <a:spcPts val="1600"/>
              </a:spcBef>
              <a:spcAft>
                <a:spcPts val="1600"/>
              </a:spcAft>
              <a:buClr>
                <a:schemeClr val="accent1"/>
              </a:buClr>
              <a:buSzPts val="1400"/>
              <a:buChar char="■"/>
              <a:defRPr>
                <a:solidFill>
                  <a:schemeClr val="accent1"/>
                </a:solidFill>
                <a:highlight>
                  <a:schemeClr val="dk1"/>
                </a:highlight>
              </a:defRPr>
            </a:lvl9pPr>
          </a:lstStyle>
          <a:p/>
        </p:txBody>
      </p:sp>
      <p:sp>
        <p:nvSpPr>
          <p:cNvPr id="138" name="Google Shape;138;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4.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theme" Target="../theme/theme1.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1pPr>
            <a:lvl2pPr lvl="1"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2pPr>
            <a:lvl3pPr lvl="2"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3pPr>
            <a:lvl4pPr lvl="3"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4pPr>
            <a:lvl5pPr lvl="4"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5pPr>
            <a:lvl6pPr lvl="5"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6pPr>
            <a:lvl7pPr lvl="6"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7pPr>
            <a:lvl8pPr lvl="7"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8pPr>
            <a:lvl9pPr lvl="8"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Source Code Pro"/>
              <a:buChar char="●"/>
              <a:defRPr b="0" i="0" sz="1800" u="none" cap="none" strike="noStrike">
                <a:solidFill>
                  <a:schemeClr val="dk2"/>
                </a:solidFill>
                <a:latin typeface="Source Code Pro"/>
                <a:ea typeface="Source Code Pro"/>
                <a:cs typeface="Source Code Pro"/>
                <a:sym typeface="Source Code Pro"/>
              </a:defRPr>
            </a:lvl1pPr>
            <a:lvl2pPr indent="-317500" lvl="1" marL="9144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2pPr>
            <a:lvl3pPr indent="-317500" lvl="2" marL="13716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3pPr>
            <a:lvl4pPr indent="-317500" lvl="3" marL="18288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4pPr>
            <a:lvl5pPr indent="-317500" lvl="4" marL="22860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5pPr>
            <a:lvl6pPr indent="-317500" lvl="5" marL="27432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6pPr>
            <a:lvl7pPr indent="-317500" lvl="6" marL="32004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7pPr>
            <a:lvl8pPr indent="-317500" lvl="7" marL="36576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8pPr>
            <a:lvl9pPr indent="-317500" lvl="8" marL="4114800" marR="0" rtl="0" algn="l">
              <a:lnSpc>
                <a:spcPct val="115000"/>
              </a:lnSpc>
              <a:spcBef>
                <a:spcPts val="1600"/>
              </a:spcBef>
              <a:spcAft>
                <a:spcPts val="160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212121"/>
                </a:solidFill>
                <a:latin typeface="Source Code Pro"/>
                <a:ea typeface="Source Code Pro"/>
                <a:cs typeface="Source Code Pro"/>
                <a:sym typeface="Source Code Pr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212121"/>
                </a:solidFill>
                <a:latin typeface="Source Code Pro"/>
                <a:ea typeface="Source Code Pro"/>
                <a:cs typeface="Source Code Pro"/>
                <a:sym typeface="Source Code Pr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212121"/>
                </a:solidFill>
                <a:latin typeface="Source Code Pro"/>
                <a:ea typeface="Source Code Pro"/>
                <a:cs typeface="Source Code Pro"/>
                <a:sym typeface="Source Code Pr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212121"/>
                </a:solidFill>
                <a:latin typeface="Source Code Pro"/>
                <a:ea typeface="Source Code Pro"/>
                <a:cs typeface="Source Code Pro"/>
                <a:sym typeface="Source Code Pr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212121"/>
                </a:solidFill>
                <a:latin typeface="Source Code Pro"/>
                <a:ea typeface="Source Code Pro"/>
                <a:cs typeface="Source Code Pro"/>
                <a:sym typeface="Source Code Pr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212121"/>
                </a:solidFill>
                <a:latin typeface="Source Code Pro"/>
                <a:ea typeface="Source Code Pro"/>
                <a:cs typeface="Source Code Pro"/>
                <a:sym typeface="Source Code Pr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212121"/>
                </a:solidFill>
                <a:latin typeface="Source Code Pro"/>
                <a:ea typeface="Source Code Pro"/>
                <a:cs typeface="Source Code Pro"/>
                <a:sym typeface="Source Code Pr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212121"/>
                </a:solidFill>
                <a:latin typeface="Source Code Pro"/>
                <a:ea typeface="Source Code Pro"/>
                <a:cs typeface="Source Code Pro"/>
                <a:sym typeface="Source Code Pr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21212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8" name="Shape 58"/>
        <p:cNvGrpSpPr/>
        <p:nvPr/>
      </p:nvGrpSpPr>
      <p:grpSpPr>
        <a:xfrm>
          <a:off x="0" y="0"/>
          <a:ext cx="0" cy="0"/>
          <a:chOff x="0" y="0"/>
          <a:chExt cx="0" cy="0"/>
        </a:xfrm>
      </p:grpSpPr>
      <p:sp>
        <p:nvSpPr>
          <p:cNvPr id="59" name="Google Shape;59;p1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60" name="Google Shape;60;p1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61" name="Google Shape;61;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103" name="Shape 103"/>
        <p:cNvGrpSpPr/>
        <p:nvPr/>
      </p:nvGrpSpPr>
      <p:grpSpPr>
        <a:xfrm>
          <a:off x="0" y="0"/>
          <a:ext cx="0" cy="0"/>
          <a:chOff x="0" y="0"/>
          <a:chExt cx="0" cy="0"/>
        </a:xfrm>
      </p:grpSpPr>
      <p:sp>
        <p:nvSpPr>
          <p:cNvPr id="104" name="Google Shape;104;p26"/>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1pPr>
            <a:lvl2pPr lvl="1"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2pPr>
            <a:lvl3pPr lvl="2"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3pPr>
            <a:lvl4pPr lvl="3"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4pPr>
            <a:lvl5pPr lvl="4"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5pPr>
            <a:lvl6pPr lvl="5"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6pPr>
            <a:lvl7pPr lvl="6"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7pPr>
            <a:lvl8pPr lvl="7"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8pPr>
            <a:lvl9pPr lvl="8"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9pPr>
          </a:lstStyle>
          <a:p/>
        </p:txBody>
      </p:sp>
      <p:sp>
        <p:nvSpPr>
          <p:cNvPr id="105" name="Google Shape;105;p26"/>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Source Code Pro"/>
              <a:buChar char="●"/>
              <a:defRPr b="0" i="0" sz="1800" u="none" cap="none" strike="noStrike">
                <a:solidFill>
                  <a:schemeClr val="dk2"/>
                </a:solidFill>
                <a:latin typeface="Source Code Pro"/>
                <a:ea typeface="Source Code Pro"/>
                <a:cs typeface="Source Code Pro"/>
                <a:sym typeface="Source Code Pro"/>
              </a:defRPr>
            </a:lvl1pPr>
            <a:lvl2pPr indent="-317500" lvl="1" marL="9144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2pPr>
            <a:lvl3pPr indent="-317500" lvl="2" marL="13716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3pPr>
            <a:lvl4pPr indent="-317500" lvl="3" marL="18288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4pPr>
            <a:lvl5pPr indent="-317500" lvl="4" marL="22860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5pPr>
            <a:lvl6pPr indent="-317500" lvl="5" marL="27432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6pPr>
            <a:lvl7pPr indent="-317500" lvl="6" marL="32004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7pPr>
            <a:lvl8pPr indent="-317500" lvl="7" marL="36576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8pPr>
            <a:lvl9pPr indent="-317500" lvl="8" marL="4114800" marR="0" rtl="0" algn="l">
              <a:lnSpc>
                <a:spcPct val="115000"/>
              </a:lnSpc>
              <a:spcBef>
                <a:spcPts val="1600"/>
              </a:spcBef>
              <a:spcAft>
                <a:spcPts val="160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9pPr>
          </a:lstStyle>
          <a:p/>
        </p:txBody>
      </p:sp>
      <p:sp>
        <p:nvSpPr>
          <p:cNvPr id="106" name="Google Shape;106;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www.youtube.com/watch?v=H5vaaqzgLAw" TargetMode="Externa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7.png"/><Relationship Id="rId4" Type="http://schemas.openxmlformats.org/officeDocument/2006/relationships/image" Target="../media/image3.png"/><Relationship Id="rId5" Type="http://schemas.openxmlformats.org/officeDocument/2006/relationships/image" Target="../media/image2.png"/></Relationships>
</file>

<file path=ppt/slides/_rels/slide4.xml.rels><?xml version="1.0" encoding="UTF-8" standalone="yes"?><Relationships xmlns="http://schemas.openxmlformats.org/package/2006/relationships"><Relationship Id="rId11" Type="http://schemas.openxmlformats.org/officeDocument/2006/relationships/image" Target="../media/image8.png"/><Relationship Id="rId10" Type="http://schemas.openxmlformats.org/officeDocument/2006/relationships/image" Target="../media/image11.png"/><Relationship Id="rId13" Type="http://schemas.openxmlformats.org/officeDocument/2006/relationships/image" Target="../media/image18.png"/><Relationship Id="rId12" Type="http://schemas.openxmlformats.org/officeDocument/2006/relationships/image" Target="../media/image10.png"/><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6.png"/><Relationship Id="rId4" Type="http://schemas.openxmlformats.org/officeDocument/2006/relationships/image" Target="../media/image1.png"/><Relationship Id="rId9" Type="http://schemas.openxmlformats.org/officeDocument/2006/relationships/image" Target="../media/image15.png"/><Relationship Id="rId14" Type="http://schemas.openxmlformats.org/officeDocument/2006/relationships/image" Target="../media/image7.png"/><Relationship Id="rId5" Type="http://schemas.openxmlformats.org/officeDocument/2006/relationships/image" Target="../media/image1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3.png"/><Relationship Id="rId4" Type="http://schemas.openxmlformats.org/officeDocument/2006/relationships/image" Target="../media/image12.png"/><Relationship Id="rId5" Type="http://schemas.openxmlformats.org/officeDocument/2006/relationships/image" Target="../media/image21.png"/><Relationship Id="rId6" Type="http://schemas.openxmlformats.org/officeDocument/2006/relationships/image" Target="../media/image32.png"/><Relationship Id="rId7" Type="http://schemas.openxmlformats.org/officeDocument/2006/relationships/hyperlink" Target="http://www.youtube.com/watch?v=Pv8oQKLpypE" TargetMode="External"/><Relationship Id="rId8" Type="http://schemas.openxmlformats.org/officeDocument/2006/relationships/image" Target="../media/image2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9.png"/><Relationship Id="rId4" Type="http://schemas.openxmlformats.org/officeDocument/2006/relationships/image" Target="../media/image29.png"/><Relationship Id="rId9" Type="http://schemas.openxmlformats.org/officeDocument/2006/relationships/image" Target="../media/image27.png"/><Relationship Id="rId5" Type="http://schemas.openxmlformats.org/officeDocument/2006/relationships/image" Target="../media/image30.png"/><Relationship Id="rId6" Type="http://schemas.openxmlformats.org/officeDocument/2006/relationships/image" Target="../media/image42.png"/><Relationship Id="rId7" Type="http://schemas.openxmlformats.org/officeDocument/2006/relationships/image" Target="../media/image31.png"/><Relationship Id="rId8" Type="http://schemas.openxmlformats.org/officeDocument/2006/relationships/image" Target="../media/image2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36.jpg"/></Relationships>
</file>

<file path=ppt/slides/_rels/slide10.xml.rels><?xml version="1.0" encoding="UTF-8" standalone="yes"?><Relationships xmlns="http://schemas.openxmlformats.org/package/2006/relationships"><Relationship Id="rId11" Type="http://schemas.openxmlformats.org/officeDocument/2006/relationships/image" Target="../media/image10.png"/><Relationship Id="rId10" Type="http://schemas.openxmlformats.org/officeDocument/2006/relationships/image" Target="../media/image34.png"/><Relationship Id="rId12" Type="http://schemas.openxmlformats.org/officeDocument/2006/relationships/image" Target="../media/image8.png"/><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48.png"/><Relationship Id="rId4" Type="http://schemas.openxmlformats.org/officeDocument/2006/relationships/image" Target="../media/image25.png"/><Relationship Id="rId9" Type="http://schemas.openxmlformats.org/officeDocument/2006/relationships/image" Target="../media/image12.png"/><Relationship Id="rId5" Type="http://schemas.openxmlformats.org/officeDocument/2006/relationships/image" Target="../media/image24.png"/><Relationship Id="rId6" Type="http://schemas.openxmlformats.org/officeDocument/2006/relationships/image" Target="../media/image26.png"/><Relationship Id="rId7" Type="http://schemas.openxmlformats.org/officeDocument/2006/relationships/image" Target="../media/image43.png"/><Relationship Id="rId8" Type="http://schemas.openxmlformats.org/officeDocument/2006/relationships/image" Target="../media/image3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50.png"/><Relationship Id="rId4" Type="http://schemas.openxmlformats.org/officeDocument/2006/relationships/image" Target="../media/image33.png"/><Relationship Id="rId5" Type="http://schemas.openxmlformats.org/officeDocument/2006/relationships/image" Target="../media/image12.png"/><Relationship Id="rId6" Type="http://schemas.openxmlformats.org/officeDocument/2006/relationships/image" Target="../media/image34.png"/><Relationship Id="rId7" Type="http://schemas.openxmlformats.org/officeDocument/2006/relationships/image" Target="../media/image43.png"/><Relationship Id="rId8" Type="http://schemas.openxmlformats.org/officeDocument/2006/relationships/image" Target="../media/image3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45.png"/></Relationships>
</file>

<file path=ppt/slides/_rels/slide13.xml.rels><?xml version="1.0" encoding="UTF-8" standalone="yes"?><Relationships xmlns="http://schemas.openxmlformats.org/package/2006/relationships"><Relationship Id="rId11" Type="http://schemas.openxmlformats.org/officeDocument/2006/relationships/image" Target="../media/image44.png"/><Relationship Id="rId10" Type="http://schemas.openxmlformats.org/officeDocument/2006/relationships/hyperlink" Target="https://en.wikipedia.org/wiki/The_Daily_Telegraph" TargetMode="External"/><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38.png"/><Relationship Id="rId4" Type="http://schemas.openxmlformats.org/officeDocument/2006/relationships/image" Target="../media/image54.png"/><Relationship Id="rId9" Type="http://schemas.openxmlformats.org/officeDocument/2006/relationships/hyperlink" Target="https://en.wikipedia.org/wiki/Robbie_Collin" TargetMode="External"/><Relationship Id="rId5" Type="http://schemas.openxmlformats.org/officeDocument/2006/relationships/image" Target="../media/image37.png"/><Relationship Id="rId6" Type="http://schemas.openxmlformats.org/officeDocument/2006/relationships/image" Target="../media/image46.png"/><Relationship Id="rId7" Type="http://schemas.openxmlformats.org/officeDocument/2006/relationships/image" Target="../media/image41.png"/><Relationship Id="rId8" Type="http://schemas.openxmlformats.org/officeDocument/2006/relationships/image" Target="../media/image3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63.png"/><Relationship Id="rId4" Type="http://schemas.openxmlformats.org/officeDocument/2006/relationships/image" Target="../media/image40.png"/><Relationship Id="rId5" Type="http://schemas.openxmlformats.org/officeDocument/2006/relationships/image" Target="../media/image49.png"/></Relationships>
</file>

<file path=ppt/slides/_rels/slide15.xml.rels><?xml version="1.0" encoding="UTF-8" standalone="yes"?><Relationships xmlns="http://schemas.openxmlformats.org/package/2006/relationships"><Relationship Id="rId11" Type="http://schemas.openxmlformats.org/officeDocument/2006/relationships/image" Target="../media/image59.png"/><Relationship Id="rId10" Type="http://schemas.openxmlformats.org/officeDocument/2006/relationships/image" Target="../media/image73.png"/><Relationship Id="rId12" Type="http://schemas.openxmlformats.org/officeDocument/2006/relationships/image" Target="../media/image51.png"/><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47.png"/><Relationship Id="rId4" Type="http://schemas.openxmlformats.org/officeDocument/2006/relationships/image" Target="../media/image56.png"/><Relationship Id="rId9" Type="http://schemas.openxmlformats.org/officeDocument/2006/relationships/image" Target="../media/image75.png"/><Relationship Id="rId5" Type="http://schemas.openxmlformats.org/officeDocument/2006/relationships/image" Target="../media/image58.png"/><Relationship Id="rId6" Type="http://schemas.openxmlformats.org/officeDocument/2006/relationships/image" Target="../media/image64.png"/><Relationship Id="rId7" Type="http://schemas.openxmlformats.org/officeDocument/2006/relationships/image" Target="../media/image57.png"/><Relationship Id="rId8" Type="http://schemas.openxmlformats.org/officeDocument/2006/relationships/image" Target="../media/image6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61.png"/><Relationship Id="rId4" Type="http://schemas.openxmlformats.org/officeDocument/2006/relationships/image" Target="../media/image27.png"/><Relationship Id="rId5" Type="http://schemas.openxmlformats.org/officeDocument/2006/relationships/image" Target="../media/image60.png"/><Relationship Id="rId6" Type="http://schemas.openxmlformats.org/officeDocument/2006/relationships/image" Target="../media/image52.png"/><Relationship Id="rId7" Type="http://schemas.openxmlformats.org/officeDocument/2006/relationships/image" Target="../media/image53.png"/><Relationship Id="rId8" Type="http://schemas.openxmlformats.org/officeDocument/2006/relationships/image" Target="../media/image5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8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68.png"/><Relationship Id="rId4" Type="http://schemas.openxmlformats.org/officeDocument/2006/relationships/image" Target="../media/image6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www.youtube.com/watch?v=dE1cYNoVkow" TargetMode="External"/><Relationship Id="rId4" Type="http://schemas.openxmlformats.org/officeDocument/2006/relationships/image" Target="../media/image6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 Id="rId3" Type="http://schemas.openxmlformats.org/officeDocument/2006/relationships/image" Target="../media/image7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 Id="rId3" Type="http://schemas.openxmlformats.org/officeDocument/2006/relationships/image" Target="../media/image7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4.xml"/><Relationship Id="rId3" Type="http://schemas.openxmlformats.org/officeDocument/2006/relationships/image" Target="../media/image105.png"/><Relationship Id="rId4" Type="http://schemas.openxmlformats.org/officeDocument/2006/relationships/image" Target="../media/image8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6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 Id="rId3" Type="http://schemas.openxmlformats.org/officeDocument/2006/relationships/image" Target="../media/image7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7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 Id="rId3" Type="http://schemas.openxmlformats.org/officeDocument/2006/relationships/hyperlink" Target="http://www.youtube.com/watch?v=BBgghnQF6E4" TargetMode="External"/><Relationship Id="rId4" Type="http://schemas.openxmlformats.org/officeDocument/2006/relationships/image" Target="../media/image69.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 Id="rId3" Type="http://schemas.openxmlformats.org/officeDocument/2006/relationships/image" Target="../media/image7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 Id="rId3" Type="http://schemas.openxmlformats.org/officeDocument/2006/relationships/hyperlink" Target="http://www.youtube.com/watch?v=0qrA0qHj8Ww" TargetMode="External"/><Relationship Id="rId4" Type="http://schemas.openxmlformats.org/officeDocument/2006/relationships/image" Target="../media/image96.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 Id="rId3" Type="http://schemas.openxmlformats.org/officeDocument/2006/relationships/image" Target="../media/image79.png"/><Relationship Id="rId4" Type="http://schemas.openxmlformats.org/officeDocument/2006/relationships/image" Target="../media/image76.png"/><Relationship Id="rId5" Type="http://schemas.openxmlformats.org/officeDocument/2006/relationships/image" Target="../media/image86.png"/><Relationship Id="rId6" Type="http://schemas.openxmlformats.org/officeDocument/2006/relationships/image" Target="../media/image77.png"/><Relationship Id="rId7" Type="http://schemas.openxmlformats.org/officeDocument/2006/relationships/image" Target="../media/image8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 Id="rId3" Type="http://schemas.openxmlformats.org/officeDocument/2006/relationships/image" Target="../media/image78.png"/><Relationship Id="rId4" Type="http://schemas.openxmlformats.org/officeDocument/2006/relationships/image" Target="../media/image107.png"/><Relationship Id="rId5" Type="http://schemas.openxmlformats.org/officeDocument/2006/relationships/image" Target="../media/image8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3.xml"/><Relationship Id="rId3" Type="http://schemas.openxmlformats.org/officeDocument/2006/relationships/image" Target="../media/image10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 Id="rId3" Type="http://schemas.openxmlformats.org/officeDocument/2006/relationships/image" Target="../media/image83.png"/><Relationship Id="rId4" Type="http://schemas.openxmlformats.org/officeDocument/2006/relationships/image" Target="../media/image9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 Id="rId3" Type="http://schemas.openxmlformats.org/officeDocument/2006/relationships/image" Target="../media/image85.png"/><Relationship Id="rId4" Type="http://schemas.openxmlformats.org/officeDocument/2006/relationships/image" Target="../media/image82.png"/><Relationship Id="rId5" Type="http://schemas.openxmlformats.org/officeDocument/2006/relationships/hyperlink" Target="https://pages.shanti.virginia.edu/disneysvisionforamerica/to-infinity-and-beyond-disney-after-walts-death/"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6.xml"/><Relationship Id="rId3" Type="http://schemas.openxmlformats.org/officeDocument/2006/relationships/image" Target="../media/image104.png"/><Relationship Id="rId4" Type="http://schemas.openxmlformats.org/officeDocument/2006/relationships/image" Target="../media/image1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 Id="rId3" Type="http://schemas.openxmlformats.org/officeDocument/2006/relationships/image" Target="../media/image110.png"/><Relationship Id="rId4" Type="http://schemas.openxmlformats.org/officeDocument/2006/relationships/image" Target="../media/image87.png"/><Relationship Id="rId5" Type="http://schemas.openxmlformats.org/officeDocument/2006/relationships/hyperlink" Target="https://www.youtube.com/watch?v=-pkhvaq54m4"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8.xml"/><Relationship Id="rId3" Type="http://schemas.openxmlformats.org/officeDocument/2006/relationships/image" Target="../media/image8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 Id="rId3" Type="http://schemas.openxmlformats.org/officeDocument/2006/relationships/image" Target="../media/image10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0.xml"/><Relationship Id="rId3" Type="http://schemas.openxmlformats.org/officeDocument/2006/relationships/hyperlink" Target="http://www.youtube.com/watch?v=NPwYOub4l7E" TargetMode="External"/><Relationship Id="rId4" Type="http://schemas.openxmlformats.org/officeDocument/2006/relationships/image" Target="../media/image91.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1.xml"/><Relationship Id="rId3" Type="http://schemas.openxmlformats.org/officeDocument/2006/relationships/image" Target="../media/image102.png"/><Relationship Id="rId4" Type="http://schemas.openxmlformats.org/officeDocument/2006/relationships/image" Target="../media/image108.png"/></Relationships>
</file>

<file path=ppt/slides/_rels/slide42.xml.rels><?xml version="1.0" encoding="UTF-8" standalone="yes"?><Relationships xmlns="http://schemas.openxmlformats.org/package/2006/relationships"><Relationship Id="rId11" Type="http://schemas.openxmlformats.org/officeDocument/2006/relationships/image" Target="../media/image98.png"/><Relationship Id="rId10" Type="http://schemas.openxmlformats.org/officeDocument/2006/relationships/image" Target="../media/image95.png"/><Relationship Id="rId13" Type="http://schemas.openxmlformats.org/officeDocument/2006/relationships/hyperlink" Target="https://www.indy100.com/article/10-political-messages-you-didnt-realise-were-hidden-in-disney-movies--b17htesM9bb" TargetMode="External"/><Relationship Id="rId12" Type="http://schemas.openxmlformats.org/officeDocument/2006/relationships/image" Target="../media/image111.png"/><Relationship Id="rId1" Type="http://schemas.openxmlformats.org/officeDocument/2006/relationships/slideLayout" Target="../slideLayouts/slideLayout24.xml"/><Relationship Id="rId2" Type="http://schemas.openxmlformats.org/officeDocument/2006/relationships/notesSlide" Target="../notesSlides/notesSlide42.xml"/><Relationship Id="rId3" Type="http://schemas.openxmlformats.org/officeDocument/2006/relationships/hyperlink" Target="http://21stcenturywire.com/2014/04/08/a-dark-agenda-how-disney-is-cultivating-our-childrens-imaginations/" TargetMode="External"/><Relationship Id="rId4" Type="http://schemas.openxmlformats.org/officeDocument/2006/relationships/image" Target="../media/image92.png"/><Relationship Id="rId9" Type="http://schemas.openxmlformats.org/officeDocument/2006/relationships/image" Target="../media/image99.png"/><Relationship Id="rId5" Type="http://schemas.openxmlformats.org/officeDocument/2006/relationships/image" Target="../media/image94.png"/><Relationship Id="rId6" Type="http://schemas.openxmlformats.org/officeDocument/2006/relationships/image" Target="../media/image112.png"/><Relationship Id="rId7" Type="http://schemas.openxmlformats.org/officeDocument/2006/relationships/image" Target="../media/image93.png"/><Relationship Id="rId8" Type="http://schemas.openxmlformats.org/officeDocument/2006/relationships/image" Target="../media/image9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3.xml"/><Relationship Id="rId3" Type="http://schemas.openxmlformats.org/officeDocument/2006/relationships/hyperlink" Target="https://www.theguardian.com/film/2019/nov/14/disney-attaches-warnings-of-outdated-cultural-depictions-to-classic-films"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4.xml"/><Relationship Id="rId3" Type="http://schemas.openxmlformats.org/officeDocument/2006/relationships/hyperlink" Target="http://www.youtube.com/watch?v=Hh-xk0TFNM4" TargetMode="External"/><Relationship Id="rId4" Type="http://schemas.openxmlformats.org/officeDocument/2006/relationships/image" Target="../media/image100.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5.xml"/><Relationship Id="rId3" Type="http://schemas.openxmlformats.org/officeDocument/2006/relationships/image" Target="../media/image10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6.xml"/><Relationship Id="rId3" Type="http://schemas.openxmlformats.org/officeDocument/2006/relationships/hyperlink" Target="http://www.youtube.com/watch?v=K0tux4wfiPc" TargetMode="External"/><Relationship Id="rId4" Type="http://schemas.openxmlformats.org/officeDocument/2006/relationships/image" Target="../media/image10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pic>
        <p:nvPicPr>
          <p:cNvPr id="143" name="Google Shape;143;p35"/>
          <p:cNvPicPr preferRelativeResize="0"/>
          <p:nvPr/>
        </p:nvPicPr>
        <p:blipFill rotWithShape="1">
          <a:blip r:embed="rId3">
            <a:alphaModFix/>
          </a:blip>
          <a:srcRect b="0" l="0" r="0" t="0"/>
          <a:stretch/>
        </p:blipFill>
        <p:spPr>
          <a:xfrm>
            <a:off x="0" y="0"/>
            <a:ext cx="9143986" cy="5143500"/>
          </a:xfrm>
          <a:prstGeom prst="rect">
            <a:avLst/>
          </a:prstGeom>
          <a:noFill/>
          <a:ln>
            <a:noFill/>
          </a:ln>
        </p:spPr>
      </p:pic>
      <p:sp>
        <p:nvSpPr>
          <p:cNvPr id="144" name="Google Shape;144;p35"/>
          <p:cNvSpPr txBox="1"/>
          <p:nvPr/>
        </p:nvSpPr>
        <p:spPr>
          <a:xfrm>
            <a:off x="0" y="3619700"/>
            <a:ext cx="9144000" cy="617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0" i="0" lang="en" sz="3600" u="none" cap="none" strike="noStrike">
                <a:solidFill>
                  <a:srgbClr val="9BE300"/>
                </a:solidFill>
                <a:latin typeface="Love Ya Like A Sister"/>
                <a:ea typeface="Love Ya Like A Sister"/>
                <a:cs typeface="Love Ya Like A Sister"/>
                <a:sym typeface="Love Ya Like A Sister"/>
              </a:rPr>
              <a:t>COMPONENT 2 SECTION A: FILM</a:t>
            </a:r>
            <a:endParaRPr b="0" i="0" sz="3600" u="none" cap="none" strike="noStrike">
              <a:solidFill>
                <a:srgbClr val="9BE300"/>
              </a:solidFill>
              <a:latin typeface="Love Ya Like A Sister"/>
              <a:ea typeface="Love Ya Like A Sister"/>
              <a:cs typeface="Love Ya Like A Sister"/>
              <a:sym typeface="Love Ya Like A Sister"/>
            </a:endParaRPr>
          </a:p>
        </p:txBody>
      </p:sp>
      <p:sp>
        <p:nvSpPr>
          <p:cNvPr id="145" name="Google Shape;145;p35"/>
          <p:cNvSpPr txBox="1"/>
          <p:nvPr/>
        </p:nvSpPr>
        <p:spPr>
          <a:xfrm>
            <a:off x="0" y="4155650"/>
            <a:ext cx="9144000" cy="617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0" i="0" lang="en" sz="5800" u="none" cap="none" strike="noStrike">
                <a:solidFill>
                  <a:srgbClr val="FFFFFF"/>
                </a:solidFill>
                <a:latin typeface="Ruslan Display"/>
                <a:ea typeface="Ruslan Display"/>
                <a:cs typeface="Ruslan Display"/>
                <a:sym typeface="Ruslan Display"/>
              </a:rPr>
              <a:t>Media Ownership</a:t>
            </a:r>
            <a:endParaRPr b="0" i="0" sz="5800" u="none" cap="none" strike="noStrike">
              <a:solidFill>
                <a:srgbClr val="FFFFFF"/>
              </a:solidFill>
              <a:latin typeface="Ruslan Display"/>
              <a:ea typeface="Ruslan Display"/>
              <a:cs typeface="Ruslan Display"/>
              <a:sym typeface="Ruslan Display"/>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36"/>
          <p:cNvSpPr txBox="1"/>
          <p:nvPr>
            <p:ph type="title"/>
          </p:nvPr>
        </p:nvSpPr>
        <p:spPr>
          <a:xfrm>
            <a:off x="2802750" y="802500"/>
            <a:ext cx="3538500" cy="3538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800"/>
              <a:buNone/>
            </a:pPr>
            <a:r>
              <a:t/>
            </a:r>
            <a:endParaRPr/>
          </a:p>
        </p:txBody>
      </p:sp>
      <p:pic>
        <p:nvPicPr>
          <p:cNvPr descr="Hollywood history is full of stealing, failure, and deceit. Let's take a look at the conditions filmmakers had to suffer through to get their movies made.&#10;&#10;Twitter: http://bit.ly/1QvLI0H&#10;Patreon: http://bit.ly/1UaO9MU" id="151" name="Google Shape;151;p36" title="The Rise (and Fall) of Hollywood">
            <a:hlinkClick r:id="rId3"/>
          </p:cNvPr>
          <p:cNvPicPr preferRelativeResize="0"/>
          <p:nvPr/>
        </p:nvPicPr>
        <p:blipFill rotWithShape="1">
          <a:blip r:embed="rId4">
            <a:alphaModFix/>
          </a:blip>
          <a:srcRect b="0" l="0" r="0" t="0"/>
          <a:stretch/>
        </p:blipFill>
        <p:spPr>
          <a:xfrm>
            <a:off x="2366125" y="0"/>
            <a:ext cx="6777875" cy="5143500"/>
          </a:xfrm>
          <a:prstGeom prst="rect">
            <a:avLst/>
          </a:prstGeom>
          <a:noFill/>
          <a:ln>
            <a:noFill/>
          </a:ln>
        </p:spPr>
      </p:pic>
      <p:sp>
        <p:nvSpPr>
          <p:cNvPr id="152" name="Google Shape;152;p36"/>
          <p:cNvSpPr txBox="1"/>
          <p:nvPr>
            <p:ph type="title"/>
          </p:nvPr>
        </p:nvSpPr>
        <p:spPr>
          <a:xfrm>
            <a:off x="142375" y="-125850"/>
            <a:ext cx="2394600" cy="383100"/>
          </a:xfrm>
          <a:prstGeom prst="rect">
            <a:avLst/>
          </a:prstGeom>
          <a:noFill/>
          <a:ln>
            <a:noFill/>
          </a:ln>
          <a:effectLst>
            <a:outerShdw blurRad="57150" rotWithShape="0" algn="bl" dir="5400000" dist="19050">
              <a:srgbClr val="000000">
                <a:alpha val="49803"/>
              </a:srgbClr>
            </a:outerShdw>
          </a:effectLst>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4800"/>
              <a:buNone/>
            </a:pPr>
            <a:r>
              <a:rPr b="0" lang="en">
                <a:solidFill>
                  <a:srgbClr val="FFFFFF"/>
                </a:solidFill>
                <a:highlight>
                  <a:srgbClr val="000000"/>
                </a:highlight>
                <a:latin typeface="Love Ya Like A Sister"/>
                <a:ea typeface="Love Ya Like A Sister"/>
                <a:cs typeface="Love Ya Like A Sister"/>
                <a:sym typeface="Love Ya Like A Sister"/>
              </a:rPr>
              <a:t>           </a:t>
            </a:r>
            <a:r>
              <a:rPr b="0" lang="en" sz="3600">
                <a:solidFill>
                  <a:srgbClr val="FFFFFF"/>
                </a:solidFill>
                <a:latin typeface="Love Ya Like A Sister"/>
                <a:ea typeface="Love Ya Like A Sister"/>
                <a:cs typeface="Love Ya Like A Sister"/>
                <a:sym typeface="Love Ya Like A Sister"/>
              </a:rPr>
              <a:t>STARTER</a:t>
            </a:r>
            <a:endParaRPr b="0" sz="3600">
              <a:solidFill>
                <a:srgbClr val="FFFFFF"/>
              </a:solidFill>
              <a:latin typeface="Love Ya Like A Sister"/>
              <a:ea typeface="Love Ya Like A Sister"/>
              <a:cs typeface="Love Ya Like A Sister"/>
              <a:sym typeface="Love Ya Like A Sister"/>
            </a:endParaRPr>
          </a:p>
        </p:txBody>
      </p:sp>
      <p:sp>
        <p:nvSpPr>
          <p:cNvPr id="153" name="Google Shape;153;p36"/>
          <p:cNvSpPr txBox="1"/>
          <p:nvPr/>
        </p:nvSpPr>
        <p:spPr>
          <a:xfrm>
            <a:off x="142375" y="1073000"/>
            <a:ext cx="2052900" cy="2241600"/>
          </a:xfrm>
          <a:prstGeom prst="rect">
            <a:avLst/>
          </a:prstGeom>
          <a:noFill/>
          <a:ln>
            <a:noFill/>
          </a:ln>
          <a:effectLst>
            <a:outerShdw blurRad="57150" rotWithShape="0" algn="bl" dir="5400000" dist="19050">
              <a:srgbClr val="000000">
                <a:alpha val="49803"/>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2400" u="none" cap="none" strike="noStrike">
                <a:solidFill>
                  <a:srgbClr val="FFFFFF"/>
                </a:solidFill>
                <a:latin typeface="Twentieth Century"/>
                <a:ea typeface="Twentieth Century"/>
                <a:cs typeface="Twentieth Century"/>
                <a:sym typeface="Twentieth Century"/>
              </a:rPr>
              <a:t>Pick out 5 of the most important things you learn about the film industry in this video...</a:t>
            </a:r>
            <a:endParaRPr b="0" i="0" sz="2400" u="none" cap="none" strike="noStrike">
              <a:solidFill>
                <a:srgbClr val="FFFFFF"/>
              </a:solidFill>
              <a:latin typeface="Twentieth Century"/>
              <a:ea typeface="Twentieth Century"/>
              <a:cs typeface="Twentieth Century"/>
              <a:sym typeface="Twentieth Century"/>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pic>
        <p:nvPicPr>
          <p:cNvPr id="158" name="Google Shape;158;p37"/>
          <p:cNvPicPr preferRelativeResize="0"/>
          <p:nvPr/>
        </p:nvPicPr>
        <p:blipFill rotWithShape="1">
          <a:blip r:embed="rId3">
            <a:alphaModFix/>
          </a:blip>
          <a:srcRect b="1360" l="0" r="0" t="0"/>
          <a:stretch/>
        </p:blipFill>
        <p:spPr>
          <a:xfrm>
            <a:off x="0" y="0"/>
            <a:ext cx="9144000" cy="5143500"/>
          </a:xfrm>
          <a:prstGeom prst="rect">
            <a:avLst/>
          </a:prstGeom>
          <a:noFill/>
          <a:ln>
            <a:noFill/>
          </a:ln>
        </p:spPr>
      </p:pic>
      <p:sp>
        <p:nvSpPr>
          <p:cNvPr id="159" name="Google Shape;159;p37"/>
          <p:cNvSpPr txBox="1"/>
          <p:nvPr>
            <p:ph type="title"/>
          </p:nvPr>
        </p:nvSpPr>
        <p:spPr>
          <a:xfrm>
            <a:off x="-103100" y="71300"/>
            <a:ext cx="8520600" cy="801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b="0" lang="en" sz="3600">
                <a:solidFill>
                  <a:srgbClr val="9BE300"/>
                </a:solidFill>
                <a:highlight>
                  <a:srgbClr val="000000"/>
                </a:highlight>
                <a:latin typeface="Love Ya Like A Sister"/>
                <a:ea typeface="Love Ya Like A Sister"/>
                <a:cs typeface="Love Ya Like A Sister"/>
                <a:sym typeface="Love Ya Like A Sister"/>
              </a:rPr>
              <a:t>  Mainstream film;</a:t>
            </a:r>
            <a:endParaRPr b="0" sz="3600">
              <a:solidFill>
                <a:srgbClr val="9BE300"/>
              </a:solidFill>
              <a:highlight>
                <a:srgbClr val="000000"/>
              </a:highlight>
              <a:latin typeface="Love Ya Like A Sister"/>
              <a:ea typeface="Love Ya Like A Sister"/>
              <a:cs typeface="Love Ya Like A Sister"/>
              <a:sym typeface="Love Ya Like A Sister"/>
            </a:endParaRPr>
          </a:p>
        </p:txBody>
      </p:sp>
      <p:pic>
        <p:nvPicPr>
          <p:cNvPr id="160" name="Google Shape;160;p37"/>
          <p:cNvPicPr preferRelativeResize="0"/>
          <p:nvPr/>
        </p:nvPicPr>
        <p:blipFill rotWithShape="1">
          <a:blip r:embed="rId4">
            <a:alphaModFix/>
          </a:blip>
          <a:srcRect b="0" l="0" r="0" t="0"/>
          <a:stretch/>
        </p:blipFill>
        <p:spPr>
          <a:xfrm>
            <a:off x="251520" y="699542"/>
            <a:ext cx="5259225" cy="3948550"/>
          </a:xfrm>
          <a:prstGeom prst="rect">
            <a:avLst/>
          </a:prstGeom>
          <a:noFill/>
          <a:ln>
            <a:noFill/>
          </a:ln>
        </p:spPr>
      </p:pic>
      <p:sp>
        <p:nvSpPr>
          <p:cNvPr id="161" name="Google Shape;161;p37"/>
          <p:cNvSpPr txBox="1"/>
          <p:nvPr/>
        </p:nvSpPr>
        <p:spPr>
          <a:xfrm>
            <a:off x="6202600" y="1464225"/>
            <a:ext cx="2538300" cy="3008700"/>
          </a:xfrm>
          <a:prstGeom prst="rect">
            <a:avLst/>
          </a:prstGeom>
          <a:solidFill>
            <a:srgbClr val="000000"/>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2400" u="none" cap="none" strike="noStrike">
                <a:solidFill>
                  <a:srgbClr val="AEFF00"/>
                </a:solidFill>
                <a:latin typeface="Twentieth Century"/>
                <a:ea typeface="Twentieth Century"/>
                <a:cs typeface="Twentieth Century"/>
                <a:sym typeface="Twentieth Century"/>
              </a:rPr>
              <a:t>83% of the films you watch are made by one these companies (or it’s subsidiaries)</a:t>
            </a:r>
            <a:endParaRPr b="0" i="0" sz="2400" u="none" cap="none" strike="noStrike">
              <a:solidFill>
                <a:srgbClr val="AEFF00"/>
              </a:solidFill>
              <a:latin typeface="Twentieth Century"/>
              <a:ea typeface="Twentieth Century"/>
              <a:cs typeface="Twentieth Century"/>
              <a:sym typeface="Twentieth Century"/>
            </a:endParaRPr>
          </a:p>
        </p:txBody>
      </p:sp>
      <p:sp>
        <p:nvSpPr>
          <p:cNvPr id="162" name="Google Shape;162;p37"/>
          <p:cNvSpPr txBox="1"/>
          <p:nvPr/>
        </p:nvSpPr>
        <p:spPr>
          <a:xfrm>
            <a:off x="55882" y="4110825"/>
            <a:ext cx="5650500" cy="724200"/>
          </a:xfrm>
          <a:prstGeom prst="rect">
            <a:avLst/>
          </a:prstGeom>
          <a:solidFill>
            <a:srgbClr val="9BE300"/>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 sz="1800" u="none" cap="none" strike="noStrike">
                <a:solidFill>
                  <a:srgbClr val="000000"/>
                </a:solidFill>
                <a:latin typeface="Love Ya Like A Sister"/>
                <a:ea typeface="Love Ya Like A Sister"/>
                <a:cs typeface="Love Ya Like A Sister"/>
                <a:sym typeface="Love Ya Like A Sister"/>
              </a:rPr>
              <a:t>Oligopoly</a:t>
            </a:r>
            <a:r>
              <a:rPr b="1" i="0" lang="en" sz="1800" u="none" cap="none" strike="noStrike">
                <a:solidFill>
                  <a:srgbClr val="000000"/>
                </a:solidFill>
                <a:latin typeface="Twentieth Century"/>
                <a:ea typeface="Twentieth Century"/>
                <a:cs typeface="Twentieth Century"/>
                <a:sym typeface="Twentieth Century"/>
              </a:rPr>
              <a:t>;</a:t>
            </a:r>
            <a:r>
              <a:rPr b="0" i="0" lang="en" sz="1800" u="none" cap="none" strike="noStrike">
                <a:solidFill>
                  <a:srgbClr val="000000"/>
                </a:solidFill>
                <a:latin typeface="Twentieth Century"/>
                <a:ea typeface="Twentieth Century"/>
                <a:cs typeface="Twentieth Century"/>
                <a:sym typeface="Twentieth Century"/>
              </a:rPr>
              <a:t> </a:t>
            </a:r>
            <a:r>
              <a:rPr b="0" i="0" lang="en" sz="1600" u="none" cap="none" strike="noStrike">
                <a:solidFill>
                  <a:srgbClr val="222222"/>
                </a:solidFill>
                <a:latin typeface="Twentieth Century"/>
                <a:ea typeface="Twentieth Century"/>
                <a:cs typeface="Twentieth Century"/>
                <a:sym typeface="Twentieth Century"/>
              </a:rPr>
              <a:t>a state of limited competition, in which a market is shared by a small number of producers or sellers</a:t>
            </a:r>
            <a:endParaRPr b="0" i="0" sz="1600" u="none" cap="none" strike="noStrike">
              <a:solidFill>
                <a:srgbClr val="000000"/>
              </a:solidFill>
              <a:latin typeface="Twentieth Century"/>
              <a:ea typeface="Twentieth Century"/>
              <a:cs typeface="Twentieth Century"/>
              <a:sym typeface="Twentieth Century"/>
            </a:endParaRPr>
          </a:p>
        </p:txBody>
      </p:sp>
      <p:sp>
        <p:nvSpPr>
          <p:cNvPr id="163" name="Google Shape;163;p37"/>
          <p:cNvSpPr txBox="1"/>
          <p:nvPr/>
        </p:nvSpPr>
        <p:spPr>
          <a:xfrm>
            <a:off x="5109275" y="71300"/>
            <a:ext cx="4034700" cy="5088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0"/>
              </a:spcBef>
              <a:spcAft>
                <a:spcPts val="0"/>
              </a:spcAft>
              <a:buNone/>
            </a:pPr>
            <a:r>
              <a:rPr b="0" i="0" lang="en" sz="1600" u="none" cap="none" strike="noStrike">
                <a:solidFill>
                  <a:srgbClr val="000000"/>
                </a:solidFill>
                <a:highlight>
                  <a:srgbClr val="9BE300"/>
                </a:highlight>
                <a:latin typeface="Twentieth Century"/>
                <a:ea typeface="Twentieth Century"/>
                <a:cs typeface="Twentieth Century"/>
                <a:sym typeface="Twentieth Century"/>
              </a:rPr>
              <a:t>Mainstream films have a wide release, usually international. They have bigger budgets and more conventional narratives. The are usually Hollywood films made by one of the BIG 6.</a:t>
            </a:r>
            <a:endParaRPr b="0" i="0" sz="1600" u="none" cap="none" strike="noStrike">
              <a:solidFill>
                <a:srgbClr val="000000"/>
              </a:solidFill>
              <a:highlight>
                <a:srgbClr val="9BE300"/>
              </a:highlight>
              <a:latin typeface="Twentieth Century"/>
              <a:ea typeface="Twentieth Century"/>
              <a:cs typeface="Twentieth Century"/>
              <a:sym typeface="Twentieth Century"/>
            </a:endParaRPr>
          </a:p>
        </p:txBody>
      </p:sp>
      <p:pic>
        <p:nvPicPr>
          <p:cNvPr id="164" name="Google Shape;164;p37"/>
          <p:cNvPicPr preferRelativeResize="0"/>
          <p:nvPr/>
        </p:nvPicPr>
        <p:blipFill rotWithShape="1">
          <a:blip r:embed="rId5">
            <a:alphaModFix/>
          </a:blip>
          <a:srcRect b="0" l="28494" r="28494" t="10650"/>
          <a:stretch/>
        </p:blipFill>
        <p:spPr>
          <a:xfrm>
            <a:off x="8100392" y="2968575"/>
            <a:ext cx="889000" cy="1038225"/>
          </a:xfrm>
          <a:prstGeom prst="rect">
            <a:avLst/>
          </a:prstGeom>
          <a:noFill/>
          <a:ln>
            <a:noFill/>
          </a:ln>
        </p:spPr>
      </p:pic>
      <p:sp>
        <p:nvSpPr>
          <p:cNvPr id="165" name="Google Shape;165;p37"/>
          <p:cNvSpPr txBox="1"/>
          <p:nvPr/>
        </p:nvSpPr>
        <p:spPr>
          <a:xfrm>
            <a:off x="5793639" y="3870344"/>
            <a:ext cx="3187800" cy="1173601"/>
          </a:xfrm>
          <a:prstGeom prst="rect">
            <a:avLst/>
          </a:prstGeom>
          <a:solidFill>
            <a:schemeClr val="lt1"/>
          </a:solidFill>
          <a:ln>
            <a:noFill/>
          </a:ln>
        </p:spPr>
        <p:txBody>
          <a:bodyPr anchorCtr="0" anchor="t" bIns="91425" lIns="91425" spcFirstLastPara="1" rIns="91425" wrap="square" tIns="91425">
            <a:noAutofit/>
          </a:bodyPr>
          <a:lstStyle/>
          <a:p>
            <a:pPr indent="-285750" lvl="0" marL="285750" marR="0" rtl="0" algn="l">
              <a:lnSpc>
                <a:spcPct val="100000"/>
              </a:lnSpc>
              <a:spcBef>
                <a:spcPts val="0"/>
              </a:spcBef>
              <a:spcAft>
                <a:spcPts val="0"/>
              </a:spcAft>
              <a:buClr>
                <a:srgbClr val="000000"/>
              </a:buClr>
              <a:buSzPts val="1800"/>
              <a:buFont typeface="Arial"/>
              <a:buChar char="•"/>
            </a:pPr>
            <a:r>
              <a:rPr b="1" i="0" lang="en" sz="1800" u="none" cap="none" strike="noStrike">
                <a:solidFill>
                  <a:srgbClr val="FF66CC"/>
                </a:solidFill>
                <a:latin typeface="Arial"/>
                <a:ea typeface="Arial"/>
                <a:cs typeface="Arial"/>
                <a:sym typeface="Arial"/>
              </a:rPr>
              <a:t>Paramount dropped out in 2016 </a:t>
            </a:r>
            <a:endParaRPr/>
          </a:p>
          <a:p>
            <a:pPr indent="-285750" lvl="0" marL="285750" marR="0" rtl="0" algn="l">
              <a:lnSpc>
                <a:spcPct val="100000"/>
              </a:lnSpc>
              <a:spcBef>
                <a:spcPts val="0"/>
              </a:spcBef>
              <a:spcAft>
                <a:spcPts val="0"/>
              </a:spcAft>
              <a:buClr>
                <a:srgbClr val="000000"/>
              </a:buClr>
              <a:buSzPts val="1800"/>
              <a:buFont typeface="Arial"/>
              <a:buChar char="•"/>
            </a:pPr>
            <a:r>
              <a:rPr b="1" i="0" lang="en" sz="1800" u="none" cap="none" strike="noStrike">
                <a:solidFill>
                  <a:srgbClr val="FF66CC"/>
                </a:solidFill>
                <a:latin typeface="Arial"/>
                <a:ea typeface="Arial"/>
                <a:cs typeface="Arial"/>
                <a:sym typeface="Arial"/>
              </a:rPr>
              <a:t>Disney bought Fox in 2018</a:t>
            </a:r>
            <a:endParaRPr b="1" i="0" sz="1800" u="none" cap="none" strike="noStrike">
              <a:solidFill>
                <a:srgbClr val="FF66CC"/>
              </a:solidFill>
              <a:latin typeface="Arial"/>
              <a:ea typeface="Arial"/>
              <a:cs typeface="Arial"/>
              <a:sym typeface="Arial"/>
            </a:endParaRPr>
          </a:p>
        </p:txBody>
      </p:sp>
      <p:sp>
        <p:nvSpPr>
          <p:cNvPr id="166" name="Google Shape;166;p37"/>
          <p:cNvSpPr txBox="1"/>
          <p:nvPr/>
        </p:nvSpPr>
        <p:spPr>
          <a:xfrm>
            <a:off x="4716015" y="977701"/>
            <a:ext cx="393259" cy="369332"/>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 sz="1800" u="none" cap="none" strike="noStrike">
                <a:solidFill>
                  <a:srgbClr val="000000"/>
                </a:solidFill>
                <a:latin typeface="Arial"/>
                <a:ea typeface="Arial"/>
                <a:cs typeface="Arial"/>
                <a:sym typeface="Arial"/>
              </a:rPr>
              <a:t>4</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gtEl>
                                        <p:attrNameLst>
                                          <p:attrName>style.visibility</p:attrName>
                                        </p:attrNameLst>
                                      </p:cBhvr>
                                      <p:to>
                                        <p:strVal val="visible"/>
                                      </p:to>
                                    </p:set>
                                    <p:animEffect filter="fade" transition="in">
                                      <p:cBhvr>
                                        <p:cTn dur="1000"/>
                                        <p:tgtEl>
                                          <p:spTgt spid="16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1"/>
                                        </p:tgtEl>
                                        <p:attrNameLst>
                                          <p:attrName>style.visibility</p:attrName>
                                        </p:attrNameLst>
                                      </p:cBhvr>
                                      <p:to>
                                        <p:strVal val="visible"/>
                                      </p:to>
                                    </p:set>
                                    <p:animEffect filter="fade" transition="in">
                                      <p:cBhvr>
                                        <p:cTn dur="1000"/>
                                        <p:tgtEl>
                                          <p:spTgt spid="1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gtEl>
                                        <p:attrNameLst>
                                          <p:attrName>style.visibility</p:attrName>
                                        </p:attrNameLst>
                                      </p:cBhvr>
                                      <p:to>
                                        <p:strVal val="visible"/>
                                      </p:to>
                                    </p:set>
                                    <p:animEffect filter="fade" transition="in">
                                      <p:cBhvr>
                                        <p:cTn dur="1000"/>
                                        <p:tgtEl>
                                          <p:spTgt spid="1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gtEl>
                                        <p:attrNameLst>
                                          <p:attrName>style.visibility</p:attrName>
                                        </p:attrNameLst>
                                      </p:cBhvr>
                                      <p:to>
                                        <p:strVal val="visible"/>
                                      </p:to>
                                    </p:set>
                                    <p:animEffect filter="fade" transition="in">
                                      <p:cBhvr>
                                        <p:cTn dur="1000"/>
                                        <p:tgtEl>
                                          <p:spTgt spid="1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
                                        </p:tgtEl>
                                        <p:attrNameLst>
                                          <p:attrName>style.visibility</p:attrName>
                                        </p:attrNameLst>
                                      </p:cBhvr>
                                      <p:to>
                                        <p:strVal val="visible"/>
                                      </p:to>
                                    </p:set>
                                    <p:animEffect filter="fade" transition="in">
                                      <p:cBhvr>
                                        <p:cTn dur="1000"/>
                                        <p:tgtEl>
                                          <p:spTgt spid="1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gtEl>
                                        <p:attrNameLst>
                                          <p:attrName>style.visibility</p:attrName>
                                        </p:attrNameLst>
                                      </p:cBhvr>
                                      <p:to>
                                        <p:strVal val="visible"/>
                                      </p:to>
                                    </p:set>
                                    <p:animEffect filter="fade" transition="in">
                                      <p:cBhvr>
                                        <p:cTn dur="500"/>
                                        <p:tgtEl>
                                          <p:spTgt spid="1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id="171" name="Google Shape;171;p38"/>
          <p:cNvPicPr preferRelativeResize="0"/>
          <p:nvPr/>
        </p:nvPicPr>
        <p:blipFill rotWithShape="1">
          <a:blip r:embed="rId3">
            <a:alphaModFix/>
          </a:blip>
          <a:srcRect b="0" l="0" r="0" t="0"/>
          <a:stretch/>
        </p:blipFill>
        <p:spPr>
          <a:xfrm>
            <a:off x="5662729" y="0"/>
            <a:ext cx="3481271" cy="5143499"/>
          </a:xfrm>
          <a:prstGeom prst="rect">
            <a:avLst/>
          </a:prstGeom>
          <a:noFill/>
          <a:ln>
            <a:noFill/>
          </a:ln>
        </p:spPr>
      </p:pic>
      <p:pic>
        <p:nvPicPr>
          <p:cNvPr id="172" name="Google Shape;172;p38"/>
          <p:cNvPicPr preferRelativeResize="0"/>
          <p:nvPr/>
        </p:nvPicPr>
        <p:blipFill rotWithShape="1">
          <a:blip r:embed="rId4">
            <a:alphaModFix/>
          </a:blip>
          <a:srcRect b="0" l="0" r="0" t="0"/>
          <a:stretch/>
        </p:blipFill>
        <p:spPr>
          <a:xfrm>
            <a:off x="250274" y="1118942"/>
            <a:ext cx="1724475" cy="706758"/>
          </a:xfrm>
          <a:prstGeom prst="rect">
            <a:avLst/>
          </a:prstGeom>
          <a:noFill/>
          <a:ln>
            <a:noFill/>
          </a:ln>
        </p:spPr>
      </p:pic>
      <p:pic>
        <p:nvPicPr>
          <p:cNvPr id="173" name="Google Shape;173;p38"/>
          <p:cNvPicPr preferRelativeResize="0"/>
          <p:nvPr/>
        </p:nvPicPr>
        <p:blipFill rotWithShape="1">
          <a:blip r:embed="rId5">
            <a:alphaModFix/>
          </a:blip>
          <a:srcRect b="0" l="0" r="0" t="0"/>
          <a:stretch/>
        </p:blipFill>
        <p:spPr>
          <a:xfrm>
            <a:off x="194800" y="2204200"/>
            <a:ext cx="1451400" cy="970025"/>
          </a:xfrm>
          <a:prstGeom prst="rect">
            <a:avLst/>
          </a:prstGeom>
          <a:noFill/>
          <a:ln>
            <a:noFill/>
          </a:ln>
        </p:spPr>
      </p:pic>
      <p:pic>
        <p:nvPicPr>
          <p:cNvPr id="174" name="Google Shape;174;p38"/>
          <p:cNvPicPr preferRelativeResize="0"/>
          <p:nvPr/>
        </p:nvPicPr>
        <p:blipFill rotWithShape="1">
          <a:blip r:embed="rId6">
            <a:alphaModFix/>
          </a:blip>
          <a:srcRect b="46625" l="0" r="0" t="15180"/>
          <a:stretch/>
        </p:blipFill>
        <p:spPr>
          <a:xfrm>
            <a:off x="1742038" y="2204188"/>
            <a:ext cx="2031850" cy="970025"/>
          </a:xfrm>
          <a:prstGeom prst="rect">
            <a:avLst/>
          </a:prstGeom>
          <a:noFill/>
          <a:ln>
            <a:noFill/>
          </a:ln>
        </p:spPr>
      </p:pic>
      <p:pic>
        <p:nvPicPr>
          <p:cNvPr id="175" name="Google Shape;175;p38"/>
          <p:cNvPicPr preferRelativeResize="0"/>
          <p:nvPr/>
        </p:nvPicPr>
        <p:blipFill rotWithShape="1">
          <a:blip r:embed="rId7">
            <a:alphaModFix/>
          </a:blip>
          <a:srcRect b="0" l="0" r="0" t="0"/>
          <a:stretch/>
        </p:blipFill>
        <p:spPr>
          <a:xfrm>
            <a:off x="194800" y="3222750"/>
            <a:ext cx="1618553" cy="818625"/>
          </a:xfrm>
          <a:prstGeom prst="rect">
            <a:avLst/>
          </a:prstGeom>
          <a:noFill/>
          <a:ln>
            <a:noFill/>
          </a:ln>
        </p:spPr>
      </p:pic>
      <p:pic>
        <p:nvPicPr>
          <p:cNvPr id="176" name="Google Shape;176;p38"/>
          <p:cNvPicPr preferRelativeResize="0"/>
          <p:nvPr/>
        </p:nvPicPr>
        <p:blipFill rotWithShape="1">
          <a:blip r:embed="rId8">
            <a:alphaModFix/>
          </a:blip>
          <a:srcRect b="0" l="0" r="0" t="0"/>
          <a:stretch/>
        </p:blipFill>
        <p:spPr>
          <a:xfrm>
            <a:off x="3869725" y="2204200"/>
            <a:ext cx="1724470" cy="970025"/>
          </a:xfrm>
          <a:prstGeom prst="rect">
            <a:avLst/>
          </a:prstGeom>
          <a:noFill/>
          <a:ln>
            <a:noFill/>
          </a:ln>
        </p:spPr>
      </p:pic>
      <p:pic>
        <p:nvPicPr>
          <p:cNvPr id="177" name="Google Shape;177;p38"/>
          <p:cNvPicPr preferRelativeResize="0"/>
          <p:nvPr/>
        </p:nvPicPr>
        <p:blipFill rotWithShape="1">
          <a:blip r:embed="rId9">
            <a:alphaModFix/>
          </a:blip>
          <a:srcRect b="0" l="0" r="0" t="0"/>
          <a:stretch/>
        </p:blipFill>
        <p:spPr>
          <a:xfrm>
            <a:off x="1902523" y="3222750"/>
            <a:ext cx="1451400" cy="818617"/>
          </a:xfrm>
          <a:prstGeom prst="rect">
            <a:avLst/>
          </a:prstGeom>
          <a:noFill/>
          <a:ln>
            <a:noFill/>
          </a:ln>
        </p:spPr>
      </p:pic>
      <p:pic>
        <p:nvPicPr>
          <p:cNvPr id="178" name="Google Shape;178;p38"/>
          <p:cNvPicPr preferRelativeResize="0"/>
          <p:nvPr/>
        </p:nvPicPr>
        <p:blipFill rotWithShape="1">
          <a:blip r:embed="rId10">
            <a:alphaModFix/>
          </a:blip>
          <a:srcRect b="0" l="0" r="0" t="0"/>
          <a:stretch/>
        </p:blipFill>
        <p:spPr>
          <a:xfrm>
            <a:off x="194799" y="4127099"/>
            <a:ext cx="2206972" cy="763000"/>
          </a:xfrm>
          <a:prstGeom prst="rect">
            <a:avLst/>
          </a:prstGeom>
          <a:noFill/>
          <a:ln>
            <a:noFill/>
          </a:ln>
        </p:spPr>
      </p:pic>
      <p:pic>
        <p:nvPicPr>
          <p:cNvPr id="179" name="Google Shape;179;p38"/>
          <p:cNvPicPr preferRelativeResize="0"/>
          <p:nvPr/>
        </p:nvPicPr>
        <p:blipFill rotWithShape="1">
          <a:blip r:embed="rId11">
            <a:alphaModFix/>
          </a:blip>
          <a:srcRect b="0" l="0" r="0" t="0"/>
          <a:stretch/>
        </p:blipFill>
        <p:spPr>
          <a:xfrm>
            <a:off x="2320450" y="4127100"/>
            <a:ext cx="991613" cy="763001"/>
          </a:xfrm>
          <a:prstGeom prst="rect">
            <a:avLst/>
          </a:prstGeom>
          <a:noFill/>
          <a:ln>
            <a:noFill/>
          </a:ln>
        </p:spPr>
      </p:pic>
      <p:pic>
        <p:nvPicPr>
          <p:cNvPr id="180" name="Google Shape;180;p38"/>
          <p:cNvPicPr preferRelativeResize="0"/>
          <p:nvPr/>
        </p:nvPicPr>
        <p:blipFill rotWithShape="1">
          <a:blip r:embed="rId12">
            <a:alphaModFix/>
          </a:blip>
          <a:srcRect b="0" l="0" r="0" t="0"/>
          <a:stretch/>
        </p:blipFill>
        <p:spPr>
          <a:xfrm>
            <a:off x="3869725" y="4063225"/>
            <a:ext cx="762999" cy="762999"/>
          </a:xfrm>
          <a:prstGeom prst="rect">
            <a:avLst/>
          </a:prstGeom>
          <a:noFill/>
          <a:ln>
            <a:noFill/>
          </a:ln>
        </p:spPr>
      </p:pic>
      <p:pic>
        <p:nvPicPr>
          <p:cNvPr id="181" name="Google Shape;181;p38"/>
          <p:cNvPicPr preferRelativeResize="0"/>
          <p:nvPr/>
        </p:nvPicPr>
        <p:blipFill rotWithShape="1">
          <a:blip r:embed="rId13">
            <a:alphaModFix/>
          </a:blip>
          <a:srcRect b="0" l="0" r="0" t="0"/>
          <a:stretch/>
        </p:blipFill>
        <p:spPr>
          <a:xfrm>
            <a:off x="3443100" y="3216126"/>
            <a:ext cx="1451400" cy="816424"/>
          </a:xfrm>
          <a:prstGeom prst="rect">
            <a:avLst/>
          </a:prstGeom>
          <a:noFill/>
          <a:ln>
            <a:noFill/>
          </a:ln>
        </p:spPr>
      </p:pic>
      <p:pic>
        <p:nvPicPr>
          <p:cNvPr id="182" name="Google Shape;182;p38"/>
          <p:cNvPicPr preferRelativeResize="0"/>
          <p:nvPr/>
        </p:nvPicPr>
        <p:blipFill rotWithShape="1">
          <a:blip r:embed="rId14">
            <a:alphaModFix/>
          </a:blip>
          <a:srcRect b="0" l="0" r="0" t="0"/>
          <a:stretch/>
        </p:blipFill>
        <p:spPr>
          <a:xfrm>
            <a:off x="4739301" y="4187625"/>
            <a:ext cx="695775" cy="695775"/>
          </a:xfrm>
          <a:prstGeom prst="rect">
            <a:avLst/>
          </a:prstGeom>
          <a:noFill/>
          <a:ln>
            <a:noFill/>
          </a:ln>
        </p:spPr>
      </p:pic>
      <p:sp>
        <p:nvSpPr>
          <p:cNvPr id="183" name="Google Shape;183;p38"/>
          <p:cNvSpPr txBox="1"/>
          <p:nvPr/>
        </p:nvSpPr>
        <p:spPr>
          <a:xfrm>
            <a:off x="125600" y="1851775"/>
            <a:ext cx="2031900" cy="303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1400" u="none" cap="none" strike="noStrike">
                <a:solidFill>
                  <a:srgbClr val="000000"/>
                </a:solidFill>
                <a:highlight>
                  <a:srgbClr val="AEFF00"/>
                </a:highlight>
                <a:latin typeface="Love Ya Like A Sister"/>
                <a:ea typeface="Love Ya Like A Sister"/>
                <a:cs typeface="Love Ya Like A Sister"/>
                <a:sym typeface="Love Ya Like A Sister"/>
              </a:rPr>
              <a:t>‘</a:t>
            </a:r>
            <a:r>
              <a:rPr b="0" i="0" lang="en" sz="1350" u="none" cap="none" strike="noStrike">
                <a:solidFill>
                  <a:srgbClr val="000000"/>
                </a:solidFill>
                <a:highlight>
                  <a:srgbClr val="AEFF00"/>
                </a:highlight>
                <a:latin typeface="Love Ya Like A Sister"/>
                <a:ea typeface="Love Ya Like A Sister"/>
                <a:cs typeface="Love Ya Like A Sister"/>
                <a:sym typeface="Love Ya Like A Sister"/>
              </a:rPr>
              <a:t>Subsidiaries</a:t>
            </a:r>
            <a:r>
              <a:rPr b="0" i="0" lang="en" sz="1400" u="none" cap="none" strike="noStrike">
                <a:solidFill>
                  <a:srgbClr val="000000"/>
                </a:solidFill>
                <a:highlight>
                  <a:srgbClr val="AEFF00"/>
                </a:highlight>
                <a:latin typeface="Love Ya Like A Sister"/>
                <a:ea typeface="Love Ya Like A Sister"/>
                <a:cs typeface="Love Ya Like A Sister"/>
                <a:sym typeface="Love Ya Like A Sister"/>
              </a:rPr>
              <a:t>’</a:t>
            </a:r>
            <a:endParaRPr b="0" i="0" sz="1400" u="none" cap="none" strike="noStrike">
              <a:solidFill>
                <a:srgbClr val="000000"/>
              </a:solidFill>
              <a:highlight>
                <a:srgbClr val="AEFF00"/>
              </a:highlight>
              <a:latin typeface="Love Ya Like A Sister"/>
              <a:ea typeface="Love Ya Like A Sister"/>
              <a:cs typeface="Love Ya Like A Sister"/>
              <a:sym typeface="Love Ya Like A Sister"/>
            </a:endParaRPr>
          </a:p>
        </p:txBody>
      </p:sp>
      <p:sp>
        <p:nvSpPr>
          <p:cNvPr id="184" name="Google Shape;184;p38"/>
          <p:cNvSpPr txBox="1"/>
          <p:nvPr>
            <p:ph type="title"/>
          </p:nvPr>
        </p:nvSpPr>
        <p:spPr>
          <a:xfrm>
            <a:off x="-91500" y="45225"/>
            <a:ext cx="8520600" cy="801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b="0" lang="en" sz="3000">
                <a:solidFill>
                  <a:srgbClr val="AEFF00"/>
                </a:solidFill>
                <a:highlight>
                  <a:srgbClr val="000000"/>
                </a:highlight>
                <a:latin typeface="Love Ya Like A Sister"/>
                <a:ea typeface="Love Ya Like A Sister"/>
                <a:cs typeface="Love Ya Like A Sister"/>
                <a:sym typeface="Love Ya Like A Sister"/>
              </a:rPr>
              <a:t> What does a Big </a:t>
            </a:r>
            <a:r>
              <a:rPr b="0" lang="en" sz="3000" strike="sngStrike">
                <a:solidFill>
                  <a:srgbClr val="AEFF00"/>
                </a:solidFill>
                <a:highlight>
                  <a:srgbClr val="000000"/>
                </a:highlight>
                <a:latin typeface="Love Ya Like A Sister"/>
                <a:ea typeface="Love Ya Like A Sister"/>
                <a:cs typeface="Love Ya Like A Sister"/>
                <a:sym typeface="Love Ya Like A Sister"/>
              </a:rPr>
              <a:t>6</a:t>
            </a:r>
            <a:r>
              <a:rPr b="0" lang="en" sz="3000">
                <a:solidFill>
                  <a:srgbClr val="AEFF00"/>
                </a:solidFill>
                <a:highlight>
                  <a:srgbClr val="000000"/>
                </a:highlight>
                <a:latin typeface="Love Ya Like A Sister"/>
                <a:ea typeface="Love Ya Like A Sister"/>
                <a:cs typeface="Love Ya Like A Sister"/>
                <a:sym typeface="Love Ya Like A Sister"/>
              </a:rPr>
              <a:t> 4 company </a:t>
            </a:r>
            <a:endParaRPr b="0" sz="3000">
              <a:solidFill>
                <a:srgbClr val="AEFF00"/>
              </a:solidFill>
              <a:highlight>
                <a:srgbClr val="000000"/>
              </a:highlight>
              <a:latin typeface="Love Ya Like A Sister"/>
              <a:ea typeface="Love Ya Like A Sister"/>
              <a:cs typeface="Love Ya Like A Sister"/>
              <a:sym typeface="Love Ya Like A Sister"/>
            </a:endParaRPr>
          </a:p>
          <a:p>
            <a:pPr indent="0" lvl="0" marL="0" rtl="0" algn="l">
              <a:lnSpc>
                <a:spcPct val="100000"/>
              </a:lnSpc>
              <a:spcBef>
                <a:spcPts val="0"/>
              </a:spcBef>
              <a:spcAft>
                <a:spcPts val="0"/>
              </a:spcAft>
              <a:buSzPts val="4200"/>
              <a:buNone/>
            </a:pPr>
            <a:r>
              <a:rPr b="0" lang="en" sz="3000">
                <a:solidFill>
                  <a:srgbClr val="AEFF00"/>
                </a:solidFill>
                <a:highlight>
                  <a:srgbClr val="000000"/>
                </a:highlight>
                <a:latin typeface="Love Ya Like A Sister"/>
                <a:ea typeface="Love Ya Like A Sister"/>
                <a:cs typeface="Love Ya Like A Sister"/>
                <a:sym typeface="Love Ya Like A Sister"/>
              </a:rPr>
              <a:t>look like?</a:t>
            </a:r>
            <a:endParaRPr b="0" sz="3000">
              <a:solidFill>
                <a:srgbClr val="AEFF00"/>
              </a:solidFill>
              <a:highlight>
                <a:srgbClr val="000000"/>
              </a:highlight>
              <a:latin typeface="Love Ya Like A Sister"/>
              <a:ea typeface="Love Ya Like A Sister"/>
              <a:cs typeface="Love Ya Like A Sister"/>
              <a:sym typeface="Love Ya Like A Sister"/>
            </a:endParaRPr>
          </a:p>
        </p:txBody>
      </p:sp>
      <p:sp>
        <p:nvSpPr>
          <p:cNvPr id="185" name="Google Shape;185;p38"/>
          <p:cNvSpPr txBox="1"/>
          <p:nvPr/>
        </p:nvSpPr>
        <p:spPr>
          <a:xfrm>
            <a:off x="2401775" y="881863"/>
            <a:ext cx="3192300" cy="1121862"/>
          </a:xfrm>
          <a:prstGeom prst="rect">
            <a:avLst/>
          </a:prstGeom>
          <a:solidFill>
            <a:srgbClr val="AEFF00"/>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 sz="1400" u="none" cap="none" strike="noStrike">
                <a:solidFill>
                  <a:srgbClr val="000000"/>
                </a:solidFill>
                <a:latin typeface="Love Ya Like A Sister"/>
                <a:ea typeface="Love Ya Like A Sister"/>
                <a:cs typeface="Love Ya Like A Sister"/>
                <a:sym typeface="Love Ya Like A Sister"/>
              </a:rPr>
              <a:t>Conglomerate</a:t>
            </a:r>
            <a:r>
              <a:rPr b="1" i="0" lang="en" sz="1400" u="none" cap="none" strike="noStrike">
                <a:solidFill>
                  <a:srgbClr val="000000"/>
                </a:solidFill>
                <a:latin typeface="Twentieth Century"/>
                <a:ea typeface="Twentieth Century"/>
                <a:cs typeface="Twentieth Century"/>
                <a:sym typeface="Twentieth Century"/>
              </a:rPr>
              <a:t>;</a:t>
            </a:r>
            <a:r>
              <a:rPr b="1" i="0" lang="en" sz="1200" u="none" cap="none" strike="noStrike">
                <a:solidFill>
                  <a:srgbClr val="222222"/>
                </a:solidFill>
                <a:latin typeface="Twentieth Century"/>
                <a:ea typeface="Twentieth Century"/>
                <a:cs typeface="Twentieth Century"/>
                <a:sym typeface="Twentieth Century"/>
              </a:rPr>
              <a:t> </a:t>
            </a:r>
            <a:r>
              <a:rPr b="0" i="0" lang="en" sz="1200" u="none" cap="none" strike="noStrike">
                <a:solidFill>
                  <a:srgbClr val="222222"/>
                </a:solidFill>
                <a:latin typeface="Twentieth Century"/>
                <a:ea typeface="Twentieth Century"/>
                <a:cs typeface="Twentieth Century"/>
                <a:sym typeface="Twentieth Century"/>
              </a:rPr>
              <a:t>a company that owns numerous companies involved in mass media enterprises, such as television, radio, publishing, motion pictures, theme parks, or the Internet.</a:t>
            </a:r>
            <a:endParaRPr b="0" i="0" sz="1400" u="none" cap="none" strike="noStrike">
              <a:solidFill>
                <a:srgbClr val="000000"/>
              </a:solidFill>
              <a:latin typeface="Twentieth Century"/>
              <a:ea typeface="Twentieth Century"/>
              <a:cs typeface="Twentieth Century"/>
              <a:sym typeface="Twentieth Centur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gtEl>
                                        <p:attrNameLst>
                                          <p:attrName>style.visibility</p:attrName>
                                        </p:attrNameLst>
                                      </p:cBhvr>
                                      <p:to>
                                        <p:strVal val="visible"/>
                                      </p:to>
                                    </p:set>
                                    <p:animEffect filter="fade" transition="in">
                                      <p:cBhvr>
                                        <p:cTn dur="1000"/>
                                        <p:tgtEl>
                                          <p:spTgt spid="1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3"/>
                                        </p:tgtEl>
                                        <p:attrNameLst>
                                          <p:attrName>style.visibility</p:attrName>
                                        </p:attrNameLst>
                                      </p:cBhvr>
                                      <p:to>
                                        <p:strVal val="visible"/>
                                      </p:to>
                                    </p:set>
                                    <p:animEffect filter="fade" transition="in">
                                      <p:cBhvr>
                                        <p:cTn dur="1000"/>
                                        <p:tgtEl>
                                          <p:spTgt spid="173"/>
                                        </p:tgtEl>
                                      </p:cBhvr>
                                    </p:animEffect>
                                  </p:childTnLst>
                                </p:cTn>
                              </p:par>
                              <p:par>
                                <p:cTn fill="hold" nodeType="withEffect" presetClass="entr" presetID="10" presetSubtype="0">
                                  <p:stCondLst>
                                    <p:cond delay="0"/>
                                  </p:stCondLst>
                                  <p:childTnLst>
                                    <p:set>
                                      <p:cBhvr>
                                        <p:cTn dur="1" fill="hold">
                                          <p:stCondLst>
                                            <p:cond delay="0"/>
                                          </p:stCondLst>
                                        </p:cTn>
                                        <p:tgtEl>
                                          <p:spTgt spid="175"/>
                                        </p:tgtEl>
                                        <p:attrNameLst>
                                          <p:attrName>style.visibility</p:attrName>
                                        </p:attrNameLst>
                                      </p:cBhvr>
                                      <p:to>
                                        <p:strVal val="visible"/>
                                      </p:to>
                                    </p:set>
                                    <p:animEffect filter="fade" transition="in">
                                      <p:cBhvr>
                                        <p:cTn dur="1000"/>
                                        <p:tgtEl>
                                          <p:spTgt spid="175"/>
                                        </p:tgtEl>
                                      </p:cBhvr>
                                    </p:animEffect>
                                  </p:childTnLst>
                                </p:cTn>
                              </p:par>
                              <p:par>
                                <p:cTn fill="hold" nodeType="withEffect" presetClass="entr" presetID="10" presetSubtype="0">
                                  <p:stCondLst>
                                    <p:cond delay="0"/>
                                  </p:stCondLst>
                                  <p:childTnLst>
                                    <p:set>
                                      <p:cBhvr>
                                        <p:cTn dur="1" fill="hold">
                                          <p:stCondLst>
                                            <p:cond delay="0"/>
                                          </p:stCondLst>
                                        </p:cTn>
                                        <p:tgtEl>
                                          <p:spTgt spid="178"/>
                                        </p:tgtEl>
                                        <p:attrNameLst>
                                          <p:attrName>style.visibility</p:attrName>
                                        </p:attrNameLst>
                                      </p:cBhvr>
                                      <p:to>
                                        <p:strVal val="visible"/>
                                      </p:to>
                                    </p:set>
                                    <p:animEffect filter="fade" transition="in">
                                      <p:cBhvr>
                                        <p:cTn dur="1000"/>
                                        <p:tgtEl>
                                          <p:spTgt spid="178"/>
                                        </p:tgtEl>
                                      </p:cBhvr>
                                    </p:animEffect>
                                  </p:childTnLst>
                                </p:cTn>
                              </p:par>
                              <p:par>
                                <p:cTn fill="hold" nodeType="withEffect" presetClass="entr" presetID="10" presetSubtype="0">
                                  <p:stCondLst>
                                    <p:cond delay="0"/>
                                  </p:stCondLst>
                                  <p:childTnLst>
                                    <p:set>
                                      <p:cBhvr>
                                        <p:cTn dur="1" fill="hold">
                                          <p:stCondLst>
                                            <p:cond delay="0"/>
                                          </p:stCondLst>
                                        </p:cTn>
                                        <p:tgtEl>
                                          <p:spTgt spid="179"/>
                                        </p:tgtEl>
                                        <p:attrNameLst>
                                          <p:attrName>style.visibility</p:attrName>
                                        </p:attrNameLst>
                                      </p:cBhvr>
                                      <p:to>
                                        <p:strVal val="visible"/>
                                      </p:to>
                                    </p:set>
                                    <p:animEffect filter="fade" transition="in">
                                      <p:cBhvr>
                                        <p:cTn dur="1000"/>
                                        <p:tgtEl>
                                          <p:spTgt spid="1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1000"/>
                                        <p:tgtEl>
                                          <p:spTgt spid="174"/>
                                        </p:tgtEl>
                                      </p:cBhvr>
                                    </p:animEffect>
                                  </p:childTnLst>
                                </p:cTn>
                              </p:par>
                              <p:par>
                                <p:cTn fill="hold" nodeType="withEffect" presetClass="entr" presetID="10" presetSubtype="0">
                                  <p:stCondLst>
                                    <p:cond delay="0"/>
                                  </p:stCondLst>
                                  <p:childTnLst>
                                    <p:set>
                                      <p:cBhvr>
                                        <p:cTn dur="1" fill="hold">
                                          <p:stCondLst>
                                            <p:cond delay="0"/>
                                          </p:stCondLst>
                                        </p:cTn>
                                        <p:tgtEl>
                                          <p:spTgt spid="176"/>
                                        </p:tgtEl>
                                        <p:attrNameLst>
                                          <p:attrName>style.visibility</p:attrName>
                                        </p:attrNameLst>
                                      </p:cBhvr>
                                      <p:to>
                                        <p:strVal val="visible"/>
                                      </p:to>
                                    </p:set>
                                    <p:animEffect filter="fade" transition="in">
                                      <p:cBhvr>
                                        <p:cTn dur="1000"/>
                                        <p:tgtEl>
                                          <p:spTgt spid="1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7"/>
                                        </p:tgtEl>
                                        <p:attrNameLst>
                                          <p:attrName>style.visibility</p:attrName>
                                        </p:attrNameLst>
                                      </p:cBhvr>
                                      <p:to>
                                        <p:strVal val="visible"/>
                                      </p:to>
                                    </p:set>
                                    <p:animEffect filter="fade" transition="in">
                                      <p:cBhvr>
                                        <p:cTn dur="1000"/>
                                        <p:tgtEl>
                                          <p:spTgt spid="177"/>
                                        </p:tgtEl>
                                      </p:cBhvr>
                                    </p:animEffect>
                                  </p:childTnLst>
                                </p:cTn>
                              </p:par>
                              <p:par>
                                <p:cTn fill="hold" nodeType="withEffect" presetClass="entr" presetID="10" presetSubtype="0">
                                  <p:stCondLst>
                                    <p:cond delay="0"/>
                                  </p:stCondLst>
                                  <p:childTnLst>
                                    <p:set>
                                      <p:cBhvr>
                                        <p:cTn dur="1" fill="hold">
                                          <p:stCondLst>
                                            <p:cond delay="0"/>
                                          </p:stCondLst>
                                        </p:cTn>
                                        <p:tgtEl>
                                          <p:spTgt spid="180"/>
                                        </p:tgtEl>
                                        <p:attrNameLst>
                                          <p:attrName>style.visibility</p:attrName>
                                        </p:attrNameLst>
                                      </p:cBhvr>
                                      <p:to>
                                        <p:strVal val="visible"/>
                                      </p:to>
                                    </p:set>
                                    <p:animEffect filter="fade" transition="in">
                                      <p:cBhvr>
                                        <p:cTn dur="1000"/>
                                        <p:tgtEl>
                                          <p:spTgt spid="180"/>
                                        </p:tgtEl>
                                      </p:cBhvr>
                                    </p:animEffect>
                                  </p:childTnLst>
                                </p:cTn>
                              </p:par>
                              <p:par>
                                <p:cTn fill="hold" nodeType="withEffect" presetClass="entr" presetID="10" presetSubtype="0">
                                  <p:stCondLst>
                                    <p:cond delay="0"/>
                                  </p:stCondLst>
                                  <p:childTnLst>
                                    <p:set>
                                      <p:cBhvr>
                                        <p:cTn dur="1" fill="hold">
                                          <p:stCondLst>
                                            <p:cond delay="0"/>
                                          </p:stCondLst>
                                        </p:cTn>
                                        <p:tgtEl>
                                          <p:spTgt spid="181"/>
                                        </p:tgtEl>
                                        <p:attrNameLst>
                                          <p:attrName>style.visibility</p:attrName>
                                        </p:attrNameLst>
                                      </p:cBhvr>
                                      <p:to>
                                        <p:strVal val="visible"/>
                                      </p:to>
                                    </p:set>
                                    <p:animEffect filter="fade" transition="in">
                                      <p:cBhvr>
                                        <p:cTn dur="1000"/>
                                        <p:tgtEl>
                                          <p:spTgt spid="181"/>
                                        </p:tgtEl>
                                      </p:cBhvr>
                                    </p:animEffect>
                                  </p:childTnLst>
                                </p:cTn>
                              </p:par>
                              <p:par>
                                <p:cTn fill="hold" nodeType="withEffect" presetClass="entr" presetID="10" presetSubtype="0">
                                  <p:stCondLst>
                                    <p:cond delay="0"/>
                                  </p:stCondLst>
                                  <p:childTnLst>
                                    <p:set>
                                      <p:cBhvr>
                                        <p:cTn dur="1" fill="hold">
                                          <p:stCondLst>
                                            <p:cond delay="0"/>
                                          </p:stCondLst>
                                        </p:cTn>
                                        <p:tgtEl>
                                          <p:spTgt spid="182"/>
                                        </p:tgtEl>
                                        <p:attrNameLst>
                                          <p:attrName>style.visibility</p:attrName>
                                        </p:attrNameLst>
                                      </p:cBhvr>
                                      <p:to>
                                        <p:strVal val="visible"/>
                                      </p:to>
                                    </p:set>
                                    <p:animEffect filter="fade" transition="in">
                                      <p:cBhvr>
                                        <p:cTn dur="1000"/>
                                        <p:tgtEl>
                                          <p:spTgt spid="18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1"/>
                                        </p:tgtEl>
                                        <p:attrNameLst>
                                          <p:attrName>style.visibility</p:attrName>
                                        </p:attrNameLst>
                                      </p:cBhvr>
                                      <p:to>
                                        <p:strVal val="visible"/>
                                      </p:to>
                                    </p:set>
                                    <p:animEffect filter="fade" transition="in">
                                      <p:cBhvr>
                                        <p:cTn dur="1000"/>
                                        <p:tgtEl>
                                          <p:spTgt spid="1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9"/>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t/>
            </a:r>
            <a:endParaRPr/>
          </a:p>
        </p:txBody>
      </p:sp>
      <p:sp>
        <p:nvSpPr>
          <p:cNvPr id="191" name="Google Shape;191;p39"/>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800"/>
              <a:buNone/>
            </a:pPr>
            <a:r>
              <a:t/>
            </a:r>
            <a:endParaRPr/>
          </a:p>
        </p:txBody>
      </p:sp>
      <p:pic>
        <p:nvPicPr>
          <p:cNvPr id="192" name="Google Shape;192;p39"/>
          <p:cNvPicPr preferRelativeResize="0"/>
          <p:nvPr/>
        </p:nvPicPr>
        <p:blipFill rotWithShape="1">
          <a:blip r:embed="rId3">
            <a:alphaModFix/>
          </a:blip>
          <a:srcRect b="0" l="0" r="0" t="0"/>
          <a:stretch/>
        </p:blipFill>
        <p:spPr>
          <a:xfrm>
            <a:off x="6953086" y="199875"/>
            <a:ext cx="1147350" cy="1689525"/>
          </a:xfrm>
          <a:prstGeom prst="rect">
            <a:avLst/>
          </a:prstGeom>
          <a:noFill/>
          <a:ln>
            <a:noFill/>
          </a:ln>
        </p:spPr>
      </p:pic>
      <p:pic>
        <p:nvPicPr>
          <p:cNvPr id="193" name="Google Shape;193;p39"/>
          <p:cNvPicPr preferRelativeResize="0"/>
          <p:nvPr/>
        </p:nvPicPr>
        <p:blipFill rotWithShape="1">
          <a:blip r:embed="rId4">
            <a:alphaModFix/>
          </a:blip>
          <a:srcRect b="0" l="0" r="0" t="0"/>
          <a:stretch/>
        </p:blipFill>
        <p:spPr>
          <a:xfrm>
            <a:off x="7036242" y="2088171"/>
            <a:ext cx="1966301" cy="1233404"/>
          </a:xfrm>
          <a:prstGeom prst="rect">
            <a:avLst/>
          </a:prstGeom>
          <a:noFill/>
          <a:ln>
            <a:noFill/>
          </a:ln>
        </p:spPr>
      </p:pic>
      <p:pic>
        <p:nvPicPr>
          <p:cNvPr id="194" name="Google Shape;194;p39"/>
          <p:cNvPicPr preferRelativeResize="0"/>
          <p:nvPr/>
        </p:nvPicPr>
        <p:blipFill rotWithShape="1">
          <a:blip r:embed="rId5">
            <a:alphaModFix/>
          </a:blip>
          <a:srcRect b="0" l="25027" r="16687" t="0"/>
          <a:stretch/>
        </p:blipFill>
        <p:spPr>
          <a:xfrm>
            <a:off x="7213213" y="3520350"/>
            <a:ext cx="1683675" cy="1444350"/>
          </a:xfrm>
          <a:prstGeom prst="rect">
            <a:avLst/>
          </a:prstGeom>
          <a:noFill/>
          <a:ln>
            <a:noFill/>
          </a:ln>
        </p:spPr>
      </p:pic>
      <p:pic>
        <p:nvPicPr>
          <p:cNvPr id="195" name="Google Shape;195;p39"/>
          <p:cNvPicPr preferRelativeResize="0"/>
          <p:nvPr/>
        </p:nvPicPr>
        <p:blipFill rotWithShape="1">
          <a:blip r:embed="rId6">
            <a:alphaModFix/>
          </a:blip>
          <a:srcRect b="0" l="0" r="0" t="0"/>
          <a:stretch/>
        </p:blipFill>
        <p:spPr>
          <a:xfrm>
            <a:off x="8167761" y="199875"/>
            <a:ext cx="888287" cy="1689525"/>
          </a:xfrm>
          <a:prstGeom prst="rect">
            <a:avLst/>
          </a:prstGeom>
          <a:noFill/>
          <a:ln>
            <a:noFill/>
          </a:ln>
        </p:spPr>
      </p:pic>
      <p:pic>
        <p:nvPicPr>
          <p:cNvPr descr="Today Ben discusses the reasons and repercussions of Disney’s recent purchase of Fox Entertainment and how it will change the world of streaming services like Netflix and Hulu.&#10;&#10;Special Thanks to these SCB Patreon Patrons ::&#10;Mats Furuli, Qui Le, Elizabeth Pellegrine, Alex Soltis, Viola James, Big Meme Boi, Christina McCullough, Jennifer, Alan Wolfe, Sarah E McCartney, Zara Caldwell, Lasse Buan, Charles C. Seymour, Kristhell Lopez, Amy Beerbower, Isabella&#10;&#10;Hey Super Carlin Friends! ►► http://bit.ly/196DDlu&#10;Google Autofill Playlist ►► http://bit.ly/1DCdQNm&#10;Theories ►► http://bit.ly/1z5uZcS&#10;Super Carlin Gaming ►► http://bit.ly/1CRM5Bq&#10;&#10;- - - - - - - - - - - - - - - - - - - - - - - - - - - - - - - - - - - - - - - - - - - - - - - - -&#10;BECOME A SUPER CARLIN FRIEND➜ https://www.youtube.com/user/SuperCarlinBrothers&#10;- - - - - - - - - - - - - - - - - - - - - - - - - - - - - - - - - - - - - - - - - - - - - - - - -&#10;FOLLOW US:&#10;T W I T T E R➜ https://twitter.com/jonkerlin &amp; https://twitter.com/SCB_Ben &#10;I N S T A G R A M➜ http://instagram.com/jonkerlin &amp; http://instagram.com/scb_ben&#10;F A C E B O O K➜ http://www.facebook.com/supercarlinbrothers &#10;G A M I N G ➜ http://bit.ly/1CRM5Bq&#10;P A T R E O N ➜ https://www.patreon.com/SuperCarlinBrothers &#10;- - - - - - - - - - - - - - - - - - - - - - - - - - - - - - - - - - - - - - - - - - - - - - - - -&#10;Want to send us something? &#10;Super Carlin Brothers&#10;PO Box 4339&#10;Roanoke, Virginia 24015&#10;- - - - - - - - - - - - - - - - - - - - - - - - - - - - - - - - - - - - - - - - - - - - - - - - -&#10;Business Inquiries Only: carlinbrosrtp@gmail.com&#10;- - - - - - - - - - - - - - - - - - - - - - - - - - - - - - - - - - - - - - - - - - - - - - - - -&#10;&#10;Every time you give us a thumbs up a Narwhal gets its horn! (maybe..)" id="196" name="Google Shape;196;p39" title="Disney's Purchase of FOX Explained">
            <a:hlinkClick r:id="rId7"/>
          </p:cNvPr>
          <p:cNvPicPr preferRelativeResize="0"/>
          <p:nvPr/>
        </p:nvPicPr>
        <p:blipFill rotWithShape="1">
          <a:blip r:embed="rId8">
            <a:alphaModFix/>
          </a:blip>
          <a:srcRect b="0" l="0" r="0" t="0"/>
          <a:stretch/>
        </p:blipFill>
        <p:spPr>
          <a:xfrm>
            <a:off x="0" y="0"/>
            <a:ext cx="6858000"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id="201" name="Google Shape;201;p40"/>
          <p:cNvPicPr preferRelativeResize="0"/>
          <p:nvPr/>
        </p:nvPicPr>
        <p:blipFill rotWithShape="1">
          <a:blip r:embed="rId3">
            <a:alphaModFix/>
          </a:blip>
          <a:srcRect b="0" l="0" r="0" t="0"/>
          <a:stretch/>
        </p:blipFill>
        <p:spPr>
          <a:xfrm>
            <a:off x="0" y="995793"/>
            <a:ext cx="9144000" cy="4147707"/>
          </a:xfrm>
          <a:prstGeom prst="rect">
            <a:avLst/>
          </a:prstGeom>
          <a:noFill/>
          <a:ln>
            <a:noFill/>
          </a:ln>
        </p:spPr>
      </p:pic>
      <p:sp>
        <p:nvSpPr>
          <p:cNvPr id="202" name="Google Shape;202;p40"/>
          <p:cNvSpPr txBox="1"/>
          <p:nvPr>
            <p:ph type="title"/>
          </p:nvPr>
        </p:nvSpPr>
        <p:spPr>
          <a:xfrm>
            <a:off x="-103100" y="71300"/>
            <a:ext cx="8520600" cy="801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b="0" lang="en" sz="3000">
                <a:solidFill>
                  <a:srgbClr val="9BE300"/>
                </a:solidFill>
                <a:highlight>
                  <a:srgbClr val="000000"/>
                </a:highlight>
                <a:latin typeface="Love Ya Like A Sister"/>
                <a:ea typeface="Love Ya Like A Sister"/>
                <a:cs typeface="Love Ya Like A Sister"/>
                <a:sym typeface="Love Ya Like A Sister"/>
              </a:rPr>
              <a:t>    The Big 6 Media Conglomerates;</a:t>
            </a:r>
            <a:endParaRPr b="0" sz="3000">
              <a:solidFill>
                <a:srgbClr val="9BE300"/>
              </a:solidFill>
              <a:highlight>
                <a:srgbClr val="000000"/>
              </a:highlight>
              <a:latin typeface="Love Ya Like A Sister"/>
              <a:ea typeface="Love Ya Like A Sister"/>
              <a:cs typeface="Love Ya Like A Sister"/>
              <a:sym typeface="Love Ya Like A Siste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4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lang="en">
                <a:latin typeface="Love Ya Like A Sister"/>
                <a:ea typeface="Love Ya Like A Sister"/>
                <a:cs typeface="Love Ya Like A Sister"/>
                <a:sym typeface="Love Ya Like A Sister"/>
              </a:rPr>
              <a:t>Media Survey</a:t>
            </a:r>
            <a:endParaRPr/>
          </a:p>
        </p:txBody>
      </p:sp>
      <p:sp>
        <p:nvSpPr>
          <p:cNvPr id="208" name="Google Shape;208;p4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Char char="●"/>
            </a:pPr>
            <a:r>
              <a:rPr lang="en"/>
              <a:t>Make a list of the last 10 TV shows you watched.</a:t>
            </a:r>
            <a:endParaRPr/>
          </a:p>
          <a:p>
            <a:pPr indent="-342900" lvl="0" marL="457200" rtl="0" algn="l">
              <a:lnSpc>
                <a:spcPct val="115000"/>
              </a:lnSpc>
              <a:spcBef>
                <a:spcPts val="0"/>
              </a:spcBef>
              <a:spcAft>
                <a:spcPts val="0"/>
              </a:spcAft>
              <a:buSzPts val="1800"/>
              <a:buChar char="●"/>
            </a:pPr>
            <a:r>
              <a:rPr lang="en"/>
              <a:t>Find out who produces each of them and produce a graph to show the proportions of each company.</a:t>
            </a:r>
            <a:endParaRPr/>
          </a:p>
          <a:p>
            <a:pPr indent="-342900" lvl="0" marL="457200" rtl="0" algn="l">
              <a:lnSpc>
                <a:spcPct val="115000"/>
              </a:lnSpc>
              <a:spcBef>
                <a:spcPts val="0"/>
              </a:spcBef>
              <a:spcAft>
                <a:spcPts val="0"/>
              </a:spcAft>
              <a:buSzPts val="1800"/>
              <a:buChar char="●"/>
            </a:pPr>
            <a:r>
              <a:rPr lang="en"/>
              <a:t>Do another graph showing where you viewed each (e.g. something could be produced by the BBC, but you watched it on Netflix.)</a:t>
            </a:r>
            <a:endParaRPr/>
          </a:p>
          <a:p>
            <a:pPr indent="-342900" lvl="0" marL="457200" rtl="0" algn="l">
              <a:lnSpc>
                <a:spcPct val="115000"/>
              </a:lnSpc>
              <a:spcBef>
                <a:spcPts val="0"/>
              </a:spcBef>
              <a:spcAft>
                <a:spcPts val="0"/>
              </a:spcAft>
              <a:buSzPts val="1800"/>
              <a:buChar char="●"/>
            </a:pPr>
            <a:r>
              <a:rPr lang="en"/>
              <a:t>Now do the same for the last 10 films you watched.  One graph for who produced them, one graph for where you accessed them.</a:t>
            </a:r>
            <a:endParaRPr/>
          </a:p>
          <a:p>
            <a:pPr indent="-342900" lvl="0" marL="457200" rtl="0" algn="l">
              <a:lnSpc>
                <a:spcPct val="115000"/>
              </a:lnSpc>
              <a:spcBef>
                <a:spcPts val="0"/>
              </a:spcBef>
              <a:spcAft>
                <a:spcPts val="0"/>
              </a:spcAft>
              <a:buSzPts val="1800"/>
              <a:buChar char="●"/>
            </a:pPr>
            <a:r>
              <a:rPr lang="en"/>
              <a:t>Display your results in a pleasing way.</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pic>
        <p:nvPicPr>
          <p:cNvPr id="213" name="Google Shape;213;p42"/>
          <p:cNvPicPr preferRelativeResize="0"/>
          <p:nvPr/>
        </p:nvPicPr>
        <p:blipFill rotWithShape="1">
          <a:blip r:embed="rId3">
            <a:alphaModFix/>
          </a:blip>
          <a:srcRect b="0" l="23995" r="28214" t="0"/>
          <a:stretch/>
        </p:blipFill>
        <p:spPr>
          <a:xfrm>
            <a:off x="535000" y="1646475"/>
            <a:ext cx="2372325" cy="3303725"/>
          </a:xfrm>
          <a:prstGeom prst="rect">
            <a:avLst/>
          </a:prstGeom>
          <a:noFill/>
          <a:ln>
            <a:noFill/>
          </a:ln>
        </p:spPr>
      </p:pic>
      <p:sp>
        <p:nvSpPr>
          <p:cNvPr id="214" name="Google Shape;214;p42"/>
          <p:cNvSpPr txBox="1"/>
          <p:nvPr/>
        </p:nvSpPr>
        <p:spPr>
          <a:xfrm>
            <a:off x="-96050" y="192075"/>
            <a:ext cx="7595400" cy="907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3600" u="none" cap="none" strike="noStrike">
                <a:solidFill>
                  <a:srgbClr val="000000"/>
                </a:solidFill>
                <a:highlight>
                  <a:srgbClr val="AEFF00"/>
                </a:highlight>
                <a:latin typeface="Love Ya Like A Sister"/>
                <a:ea typeface="Love Ya Like A Sister"/>
                <a:cs typeface="Love Ya Like A Sister"/>
                <a:sym typeface="Love Ya Like A Sister"/>
              </a:rPr>
              <a:t>     From Script to Screen;</a:t>
            </a:r>
            <a:endParaRPr b="0" i="0" sz="3600" u="none" cap="none" strike="noStrike">
              <a:solidFill>
                <a:srgbClr val="000000"/>
              </a:solidFill>
              <a:highlight>
                <a:srgbClr val="AEFF00"/>
              </a:highlight>
              <a:latin typeface="Love Ya Like A Sister"/>
              <a:ea typeface="Love Ya Like A Sister"/>
              <a:cs typeface="Love Ya Like A Sister"/>
              <a:sym typeface="Love Ya Like A Sister"/>
            </a:endParaRPr>
          </a:p>
        </p:txBody>
      </p:sp>
      <p:pic>
        <p:nvPicPr>
          <p:cNvPr id="215" name="Google Shape;215;p42"/>
          <p:cNvPicPr preferRelativeResize="0"/>
          <p:nvPr/>
        </p:nvPicPr>
        <p:blipFill rotWithShape="1">
          <a:blip r:embed="rId4">
            <a:alphaModFix/>
          </a:blip>
          <a:srcRect b="0" l="0" r="0" t="0"/>
          <a:stretch/>
        </p:blipFill>
        <p:spPr>
          <a:xfrm>
            <a:off x="3229750" y="1697863"/>
            <a:ext cx="1771650" cy="2581275"/>
          </a:xfrm>
          <a:prstGeom prst="rect">
            <a:avLst/>
          </a:prstGeom>
          <a:noFill/>
          <a:ln>
            <a:noFill/>
          </a:ln>
        </p:spPr>
      </p:pic>
      <p:sp>
        <p:nvSpPr>
          <p:cNvPr id="216" name="Google Shape;216;p42"/>
          <p:cNvSpPr txBox="1"/>
          <p:nvPr>
            <p:ph idx="4294967295" type="body"/>
          </p:nvPr>
        </p:nvSpPr>
        <p:spPr>
          <a:xfrm>
            <a:off x="-83975" y="1000075"/>
            <a:ext cx="2372400" cy="534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800"/>
              <a:buNone/>
            </a:pPr>
            <a:r>
              <a:rPr lang="en" sz="2400">
                <a:solidFill>
                  <a:srgbClr val="AEFF00"/>
                </a:solidFill>
                <a:highlight>
                  <a:srgbClr val="000000"/>
                </a:highlight>
                <a:latin typeface="Love Ya Like A Sister"/>
                <a:ea typeface="Love Ya Like A Sister"/>
                <a:cs typeface="Love Ya Like A Sister"/>
                <a:sym typeface="Love Ya Like A Sister"/>
              </a:rPr>
              <a:t> Production</a:t>
            </a:r>
            <a:endParaRPr sz="2400">
              <a:solidFill>
                <a:srgbClr val="AEFF00"/>
              </a:solidFill>
              <a:highlight>
                <a:srgbClr val="000000"/>
              </a:highlight>
              <a:latin typeface="Love Ya Like A Sister"/>
              <a:ea typeface="Love Ya Like A Sister"/>
              <a:cs typeface="Love Ya Like A Sister"/>
              <a:sym typeface="Love Ya Like A Sister"/>
            </a:endParaRPr>
          </a:p>
        </p:txBody>
      </p:sp>
      <p:sp>
        <p:nvSpPr>
          <p:cNvPr id="217" name="Google Shape;217;p42"/>
          <p:cNvSpPr txBox="1"/>
          <p:nvPr>
            <p:ph idx="4294967295" type="body"/>
          </p:nvPr>
        </p:nvSpPr>
        <p:spPr>
          <a:xfrm>
            <a:off x="3352063" y="1000075"/>
            <a:ext cx="2926500" cy="534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800"/>
              <a:buNone/>
            </a:pPr>
            <a:r>
              <a:rPr lang="en" sz="2400">
                <a:solidFill>
                  <a:srgbClr val="AEFF00"/>
                </a:solidFill>
                <a:highlight>
                  <a:srgbClr val="000000"/>
                </a:highlight>
                <a:latin typeface="Love Ya Like A Sister"/>
                <a:ea typeface="Love Ya Like A Sister"/>
                <a:cs typeface="Love Ya Like A Sister"/>
                <a:sym typeface="Love Ya Like A Sister"/>
              </a:rPr>
              <a:t>Distribution</a:t>
            </a:r>
            <a:endParaRPr sz="2400">
              <a:solidFill>
                <a:srgbClr val="AEFF00"/>
              </a:solidFill>
              <a:highlight>
                <a:srgbClr val="000000"/>
              </a:highlight>
              <a:latin typeface="Love Ya Like A Sister"/>
              <a:ea typeface="Love Ya Like A Sister"/>
              <a:cs typeface="Love Ya Like A Sister"/>
              <a:sym typeface="Love Ya Like A Sister"/>
            </a:endParaRPr>
          </a:p>
        </p:txBody>
      </p:sp>
      <p:sp>
        <p:nvSpPr>
          <p:cNvPr id="218" name="Google Shape;218;p42"/>
          <p:cNvSpPr txBox="1"/>
          <p:nvPr>
            <p:ph idx="4294967295" type="body"/>
          </p:nvPr>
        </p:nvSpPr>
        <p:spPr>
          <a:xfrm>
            <a:off x="7229550" y="1000075"/>
            <a:ext cx="2034300" cy="534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800"/>
              <a:buNone/>
            </a:pPr>
            <a:r>
              <a:rPr lang="en" sz="2400">
                <a:solidFill>
                  <a:srgbClr val="AEFF00"/>
                </a:solidFill>
                <a:highlight>
                  <a:srgbClr val="000000"/>
                </a:highlight>
                <a:latin typeface="Love Ya Like A Sister"/>
                <a:ea typeface="Love Ya Like A Sister"/>
                <a:cs typeface="Love Ya Like A Sister"/>
                <a:sym typeface="Love Ya Like A Sister"/>
              </a:rPr>
              <a:t>Exhibition</a:t>
            </a:r>
            <a:endParaRPr sz="2400">
              <a:solidFill>
                <a:srgbClr val="AEFF00"/>
              </a:solidFill>
              <a:highlight>
                <a:srgbClr val="000000"/>
              </a:highlight>
              <a:latin typeface="Love Ya Like A Sister"/>
              <a:ea typeface="Love Ya Like A Sister"/>
              <a:cs typeface="Love Ya Like A Sister"/>
              <a:sym typeface="Love Ya Like A Sister"/>
            </a:endParaRPr>
          </a:p>
        </p:txBody>
      </p:sp>
      <p:pic>
        <p:nvPicPr>
          <p:cNvPr id="219" name="Google Shape;219;p42"/>
          <p:cNvPicPr preferRelativeResize="0"/>
          <p:nvPr/>
        </p:nvPicPr>
        <p:blipFill rotWithShape="1">
          <a:blip r:embed="rId5">
            <a:alphaModFix/>
          </a:blip>
          <a:srcRect b="0" l="0" r="0" t="0"/>
          <a:stretch/>
        </p:blipFill>
        <p:spPr>
          <a:xfrm>
            <a:off x="6166350" y="1697875"/>
            <a:ext cx="2856725" cy="1902576"/>
          </a:xfrm>
          <a:prstGeom prst="rect">
            <a:avLst/>
          </a:prstGeom>
          <a:noFill/>
          <a:ln>
            <a:noFill/>
          </a:ln>
        </p:spPr>
      </p:pic>
      <p:pic>
        <p:nvPicPr>
          <p:cNvPr id="220" name="Google Shape;220;p42"/>
          <p:cNvPicPr preferRelativeResize="0"/>
          <p:nvPr/>
        </p:nvPicPr>
        <p:blipFill rotWithShape="1">
          <a:blip r:embed="rId6">
            <a:alphaModFix/>
          </a:blip>
          <a:srcRect b="0" l="0" r="0" t="0"/>
          <a:stretch/>
        </p:blipFill>
        <p:spPr>
          <a:xfrm>
            <a:off x="3489138" y="3600450"/>
            <a:ext cx="2502686" cy="1407775"/>
          </a:xfrm>
          <a:prstGeom prst="rect">
            <a:avLst/>
          </a:prstGeom>
          <a:noFill/>
          <a:ln>
            <a:noFill/>
          </a:ln>
        </p:spPr>
      </p:pic>
      <p:pic>
        <p:nvPicPr>
          <p:cNvPr id="221" name="Google Shape;221;p42"/>
          <p:cNvPicPr preferRelativeResize="0"/>
          <p:nvPr/>
        </p:nvPicPr>
        <p:blipFill rotWithShape="1">
          <a:blip r:embed="rId7">
            <a:alphaModFix/>
          </a:blip>
          <a:srcRect b="32933" l="15962" r="15441" t="32933"/>
          <a:stretch/>
        </p:blipFill>
        <p:spPr>
          <a:xfrm>
            <a:off x="4678803" y="2496278"/>
            <a:ext cx="1096974" cy="534900"/>
          </a:xfrm>
          <a:prstGeom prst="rect">
            <a:avLst/>
          </a:prstGeom>
          <a:noFill/>
          <a:ln>
            <a:noFill/>
          </a:ln>
        </p:spPr>
      </p:pic>
      <p:pic>
        <p:nvPicPr>
          <p:cNvPr id="222" name="Google Shape;222;p42"/>
          <p:cNvPicPr preferRelativeResize="0"/>
          <p:nvPr/>
        </p:nvPicPr>
        <p:blipFill rotWithShape="1">
          <a:blip r:embed="rId8">
            <a:alphaModFix/>
          </a:blip>
          <a:srcRect b="0" l="0" r="0" t="0"/>
          <a:stretch/>
        </p:blipFill>
        <p:spPr>
          <a:xfrm>
            <a:off x="7108625" y="3387313"/>
            <a:ext cx="1914450" cy="1078562"/>
          </a:xfrm>
          <a:prstGeom prst="rect">
            <a:avLst/>
          </a:prstGeom>
          <a:noFill/>
          <a:ln>
            <a:noFill/>
          </a:ln>
        </p:spPr>
      </p:pic>
      <p:pic>
        <p:nvPicPr>
          <p:cNvPr id="223" name="Google Shape;223;p42"/>
          <p:cNvPicPr preferRelativeResize="0"/>
          <p:nvPr/>
        </p:nvPicPr>
        <p:blipFill rotWithShape="1">
          <a:blip r:embed="rId9">
            <a:alphaModFix/>
          </a:blip>
          <a:srcRect b="0" l="0" r="0" t="0"/>
          <a:stretch/>
        </p:blipFill>
        <p:spPr>
          <a:xfrm>
            <a:off x="6518675" y="4507875"/>
            <a:ext cx="1466325" cy="392975"/>
          </a:xfrm>
          <a:prstGeom prst="rect">
            <a:avLst/>
          </a:prstGeom>
          <a:noFill/>
          <a:ln>
            <a:noFill/>
          </a:ln>
        </p:spPr>
      </p:pic>
      <p:sp>
        <p:nvSpPr>
          <p:cNvPr id="224" name="Google Shape;224;p42"/>
          <p:cNvSpPr txBox="1"/>
          <p:nvPr/>
        </p:nvSpPr>
        <p:spPr>
          <a:xfrm>
            <a:off x="127750" y="2800099"/>
            <a:ext cx="1158000" cy="2253000"/>
          </a:xfrm>
          <a:prstGeom prst="rect">
            <a:avLst/>
          </a:prstGeom>
          <a:solidFill>
            <a:srgbClr val="AEFF00"/>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1400" u="none" cap="none" strike="noStrike">
                <a:solidFill>
                  <a:srgbClr val="000000"/>
                </a:solidFill>
                <a:latin typeface="Twentieth Century"/>
                <a:ea typeface="Twentieth Century"/>
                <a:cs typeface="Twentieth Century"/>
                <a:sym typeface="Twentieth Century"/>
              </a:rPr>
              <a:t>Scriptwriting</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None/>
            </a:pPr>
            <a:r>
              <a:rPr b="0" i="0" lang="en" sz="1400" u="none" cap="none" strike="noStrike">
                <a:solidFill>
                  <a:srgbClr val="000000"/>
                </a:solidFill>
                <a:latin typeface="Twentieth Century"/>
                <a:ea typeface="Twentieth Century"/>
                <a:cs typeface="Twentieth Century"/>
                <a:sym typeface="Twentieth Century"/>
              </a:rPr>
              <a:t>Producing</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None/>
            </a:pPr>
            <a:r>
              <a:rPr b="0" i="0" lang="en" sz="1400" u="none" cap="none" strike="noStrike">
                <a:solidFill>
                  <a:srgbClr val="000000"/>
                </a:solidFill>
                <a:latin typeface="Twentieth Century"/>
                <a:ea typeface="Twentieth Century"/>
                <a:cs typeface="Twentieth Century"/>
                <a:sym typeface="Twentieth Century"/>
              </a:rPr>
              <a:t>Directing</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None/>
            </a:pPr>
            <a:r>
              <a:rPr b="0" i="0" lang="en" sz="1400" u="none" cap="none" strike="noStrike">
                <a:solidFill>
                  <a:srgbClr val="000000"/>
                </a:solidFill>
                <a:latin typeface="Twentieth Century"/>
                <a:ea typeface="Twentieth Century"/>
                <a:cs typeface="Twentieth Century"/>
                <a:sym typeface="Twentieth Century"/>
              </a:rPr>
              <a:t>Editing</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None/>
            </a:pPr>
            <a:r>
              <a:rPr b="0" i="0" lang="en" sz="1400" u="none" cap="none" strike="noStrike">
                <a:solidFill>
                  <a:srgbClr val="000000"/>
                </a:solidFill>
                <a:latin typeface="Twentieth Century"/>
                <a:ea typeface="Twentieth Century"/>
                <a:cs typeface="Twentieth Century"/>
                <a:sym typeface="Twentieth Century"/>
              </a:rPr>
              <a:t>CGI</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None/>
            </a:pPr>
            <a:r>
              <a:rPr b="0" i="0" lang="en" sz="1400" u="none" cap="none" strike="noStrike">
                <a:solidFill>
                  <a:srgbClr val="000000"/>
                </a:solidFill>
                <a:latin typeface="Twentieth Century"/>
                <a:ea typeface="Twentieth Century"/>
                <a:cs typeface="Twentieth Century"/>
                <a:sym typeface="Twentieth Century"/>
              </a:rPr>
              <a:t>SFX</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None/>
            </a:pPr>
            <a:r>
              <a:rPr b="0" i="0" lang="en" sz="1400" u="none" cap="none" strike="noStrike">
                <a:solidFill>
                  <a:srgbClr val="000000"/>
                </a:solidFill>
                <a:latin typeface="Twentieth Century"/>
                <a:ea typeface="Twentieth Century"/>
                <a:cs typeface="Twentieth Century"/>
                <a:sym typeface="Twentieth Century"/>
              </a:rPr>
              <a:t>Set Design</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None/>
            </a:pPr>
            <a:r>
              <a:rPr b="0" i="0" lang="en" sz="1400" u="none" cap="none" strike="noStrike">
                <a:solidFill>
                  <a:srgbClr val="000000"/>
                </a:solidFill>
                <a:latin typeface="Twentieth Century"/>
                <a:ea typeface="Twentieth Century"/>
                <a:cs typeface="Twentieth Century"/>
                <a:sym typeface="Twentieth Century"/>
              </a:rPr>
              <a:t>Costume</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None/>
            </a:pPr>
            <a:r>
              <a:rPr b="0" i="0" lang="en" sz="1400" u="none" cap="none" strike="noStrike">
                <a:solidFill>
                  <a:srgbClr val="000000"/>
                </a:solidFill>
                <a:latin typeface="Twentieth Century"/>
                <a:ea typeface="Twentieth Century"/>
                <a:cs typeface="Twentieth Century"/>
                <a:sym typeface="Twentieth Century"/>
              </a:rPr>
              <a:t>Make-Up</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None/>
            </a:pPr>
            <a:r>
              <a:rPr b="0" i="0" lang="en" sz="1400" u="none" cap="none" strike="noStrike">
                <a:solidFill>
                  <a:srgbClr val="000000"/>
                </a:solidFill>
                <a:latin typeface="Twentieth Century"/>
                <a:ea typeface="Twentieth Century"/>
                <a:cs typeface="Twentieth Century"/>
                <a:sym typeface="Twentieth Century"/>
              </a:rPr>
              <a:t>Casting</a:t>
            </a:r>
            <a:endParaRPr b="0" i="0" sz="1400" u="none" cap="none" strike="noStrike">
              <a:solidFill>
                <a:srgbClr val="000000"/>
              </a:solidFill>
              <a:latin typeface="Twentieth Century"/>
              <a:ea typeface="Twentieth Century"/>
              <a:cs typeface="Twentieth Century"/>
              <a:sym typeface="Twentieth Centur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gtEl>
                                        <p:attrNameLst>
                                          <p:attrName>style.visibility</p:attrName>
                                        </p:attrNameLst>
                                      </p:cBhvr>
                                      <p:to>
                                        <p:strVal val="visible"/>
                                      </p:to>
                                    </p:set>
                                    <p:animEffect filter="fade" transition="in">
                                      <p:cBhvr>
                                        <p:cTn dur="1000"/>
                                        <p:tgtEl>
                                          <p:spTgt spid="213"/>
                                        </p:tgtEl>
                                      </p:cBhvr>
                                    </p:animEffect>
                                  </p:childTnLst>
                                </p:cTn>
                              </p:par>
                              <p:par>
                                <p:cTn fill="hold" nodeType="withEffect" presetClass="entr" presetID="10" presetSubtype="0">
                                  <p:stCondLst>
                                    <p:cond delay="0"/>
                                  </p:stCondLst>
                                  <p:childTnLst>
                                    <p:set>
                                      <p:cBhvr>
                                        <p:cTn dur="1" fill="hold">
                                          <p:stCondLst>
                                            <p:cond delay="0"/>
                                          </p:stCondLst>
                                        </p:cTn>
                                        <p:tgtEl>
                                          <p:spTgt spid="216"/>
                                        </p:tgtEl>
                                        <p:attrNameLst>
                                          <p:attrName>style.visibility</p:attrName>
                                        </p:attrNameLst>
                                      </p:cBhvr>
                                      <p:to>
                                        <p:strVal val="visible"/>
                                      </p:to>
                                    </p:set>
                                    <p:animEffect filter="fade" transition="in">
                                      <p:cBhvr>
                                        <p:cTn dur="1000"/>
                                        <p:tgtEl>
                                          <p:spTgt spid="216"/>
                                        </p:tgtEl>
                                      </p:cBhvr>
                                    </p:animEffect>
                                  </p:childTnLst>
                                </p:cTn>
                              </p:par>
                              <p:par>
                                <p:cTn fill="hold" nodeType="withEffect" presetClass="entr" presetID="10" presetSubtype="0">
                                  <p:stCondLst>
                                    <p:cond delay="0"/>
                                  </p:stCondLst>
                                  <p:childTnLst>
                                    <p:set>
                                      <p:cBhvr>
                                        <p:cTn dur="1" fill="hold">
                                          <p:stCondLst>
                                            <p:cond delay="0"/>
                                          </p:stCondLst>
                                        </p:cTn>
                                        <p:tgtEl>
                                          <p:spTgt spid="224"/>
                                        </p:tgtEl>
                                        <p:attrNameLst>
                                          <p:attrName>style.visibility</p:attrName>
                                        </p:attrNameLst>
                                      </p:cBhvr>
                                      <p:to>
                                        <p:strVal val="visible"/>
                                      </p:to>
                                    </p:set>
                                    <p:animEffect filter="fade" transition="in">
                                      <p:cBhvr>
                                        <p:cTn dur="1000"/>
                                        <p:tgtEl>
                                          <p:spTgt spid="2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5"/>
                                        </p:tgtEl>
                                        <p:attrNameLst>
                                          <p:attrName>style.visibility</p:attrName>
                                        </p:attrNameLst>
                                      </p:cBhvr>
                                      <p:to>
                                        <p:strVal val="visible"/>
                                      </p:to>
                                    </p:set>
                                    <p:animEffect filter="fade" transition="in">
                                      <p:cBhvr>
                                        <p:cTn dur="1000"/>
                                        <p:tgtEl>
                                          <p:spTgt spid="215"/>
                                        </p:tgtEl>
                                      </p:cBhvr>
                                    </p:animEffect>
                                  </p:childTnLst>
                                </p:cTn>
                              </p:par>
                              <p:par>
                                <p:cTn fill="hold" nodeType="withEffect" presetClass="entr" presetID="10" presetSubtype="0">
                                  <p:stCondLst>
                                    <p:cond delay="0"/>
                                  </p:stCondLst>
                                  <p:childTnLst>
                                    <p:set>
                                      <p:cBhvr>
                                        <p:cTn dur="1" fill="hold">
                                          <p:stCondLst>
                                            <p:cond delay="0"/>
                                          </p:stCondLst>
                                        </p:cTn>
                                        <p:tgtEl>
                                          <p:spTgt spid="217"/>
                                        </p:tgtEl>
                                        <p:attrNameLst>
                                          <p:attrName>style.visibility</p:attrName>
                                        </p:attrNameLst>
                                      </p:cBhvr>
                                      <p:to>
                                        <p:strVal val="visible"/>
                                      </p:to>
                                    </p:set>
                                    <p:animEffect filter="fade" transition="in">
                                      <p:cBhvr>
                                        <p:cTn dur="1000"/>
                                        <p:tgtEl>
                                          <p:spTgt spid="217"/>
                                        </p:tgtEl>
                                      </p:cBhvr>
                                    </p:animEffect>
                                  </p:childTnLst>
                                </p:cTn>
                              </p:par>
                              <p:par>
                                <p:cTn fill="hold" nodeType="withEffect" presetClass="entr" presetID="10" presetSubtype="0">
                                  <p:stCondLst>
                                    <p:cond delay="0"/>
                                  </p:stCondLst>
                                  <p:childTnLst>
                                    <p:set>
                                      <p:cBhvr>
                                        <p:cTn dur="1" fill="hold">
                                          <p:stCondLst>
                                            <p:cond delay="0"/>
                                          </p:stCondLst>
                                        </p:cTn>
                                        <p:tgtEl>
                                          <p:spTgt spid="220"/>
                                        </p:tgtEl>
                                        <p:attrNameLst>
                                          <p:attrName>style.visibility</p:attrName>
                                        </p:attrNameLst>
                                      </p:cBhvr>
                                      <p:to>
                                        <p:strVal val="visible"/>
                                      </p:to>
                                    </p:set>
                                    <p:animEffect filter="fade" transition="in">
                                      <p:cBhvr>
                                        <p:cTn dur="1000"/>
                                        <p:tgtEl>
                                          <p:spTgt spid="220"/>
                                        </p:tgtEl>
                                      </p:cBhvr>
                                    </p:animEffect>
                                  </p:childTnLst>
                                </p:cTn>
                              </p:par>
                              <p:par>
                                <p:cTn fill="hold" nodeType="withEffect" presetClass="entr" presetID="10" presetSubtype="0">
                                  <p:stCondLst>
                                    <p:cond delay="0"/>
                                  </p:stCondLst>
                                  <p:childTnLst>
                                    <p:set>
                                      <p:cBhvr>
                                        <p:cTn dur="1" fill="hold">
                                          <p:stCondLst>
                                            <p:cond delay="0"/>
                                          </p:stCondLst>
                                        </p:cTn>
                                        <p:tgtEl>
                                          <p:spTgt spid="221"/>
                                        </p:tgtEl>
                                        <p:attrNameLst>
                                          <p:attrName>style.visibility</p:attrName>
                                        </p:attrNameLst>
                                      </p:cBhvr>
                                      <p:to>
                                        <p:strVal val="visible"/>
                                      </p:to>
                                    </p:set>
                                    <p:animEffect filter="fade" transition="in">
                                      <p:cBhvr>
                                        <p:cTn dur="1000"/>
                                        <p:tgtEl>
                                          <p:spTgt spid="22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gtEl>
                                        <p:attrNameLst>
                                          <p:attrName>style.visibility</p:attrName>
                                        </p:attrNameLst>
                                      </p:cBhvr>
                                      <p:to>
                                        <p:strVal val="visible"/>
                                      </p:to>
                                    </p:set>
                                    <p:animEffect filter="fade" transition="in">
                                      <p:cBhvr>
                                        <p:cTn dur="1000"/>
                                        <p:tgtEl>
                                          <p:spTgt spid="219"/>
                                        </p:tgtEl>
                                      </p:cBhvr>
                                    </p:animEffect>
                                  </p:childTnLst>
                                </p:cTn>
                              </p:par>
                              <p:par>
                                <p:cTn fill="hold" nodeType="withEffect" presetClass="entr" presetID="10" presetSubtype="0">
                                  <p:stCondLst>
                                    <p:cond delay="0"/>
                                  </p:stCondLst>
                                  <p:childTnLst>
                                    <p:set>
                                      <p:cBhvr>
                                        <p:cTn dur="1" fill="hold">
                                          <p:stCondLst>
                                            <p:cond delay="0"/>
                                          </p:stCondLst>
                                        </p:cTn>
                                        <p:tgtEl>
                                          <p:spTgt spid="222"/>
                                        </p:tgtEl>
                                        <p:attrNameLst>
                                          <p:attrName>style.visibility</p:attrName>
                                        </p:attrNameLst>
                                      </p:cBhvr>
                                      <p:to>
                                        <p:strVal val="visible"/>
                                      </p:to>
                                    </p:set>
                                    <p:animEffect filter="fade" transition="in">
                                      <p:cBhvr>
                                        <p:cTn dur="1000"/>
                                        <p:tgtEl>
                                          <p:spTgt spid="222"/>
                                        </p:tgtEl>
                                      </p:cBhvr>
                                    </p:animEffect>
                                  </p:childTnLst>
                                </p:cTn>
                              </p:par>
                              <p:par>
                                <p:cTn fill="hold" nodeType="withEffect" presetClass="entr" presetID="10" presetSubtype="0">
                                  <p:stCondLst>
                                    <p:cond delay="0"/>
                                  </p:stCondLst>
                                  <p:childTnLst>
                                    <p:set>
                                      <p:cBhvr>
                                        <p:cTn dur="1" fill="hold">
                                          <p:stCondLst>
                                            <p:cond delay="0"/>
                                          </p:stCondLst>
                                        </p:cTn>
                                        <p:tgtEl>
                                          <p:spTgt spid="223"/>
                                        </p:tgtEl>
                                        <p:attrNameLst>
                                          <p:attrName>style.visibility</p:attrName>
                                        </p:attrNameLst>
                                      </p:cBhvr>
                                      <p:to>
                                        <p:strVal val="visible"/>
                                      </p:to>
                                    </p:set>
                                    <p:animEffect filter="fade" transition="in">
                                      <p:cBhvr>
                                        <p:cTn dur="1000"/>
                                        <p:tgtEl>
                                          <p:spTgt spid="223"/>
                                        </p:tgtEl>
                                      </p:cBhvr>
                                    </p:animEffect>
                                  </p:childTnLst>
                                </p:cTn>
                              </p:par>
                              <p:par>
                                <p:cTn fill="hold" nodeType="withEffect" presetClass="entr" presetID="10" presetSubtype="0">
                                  <p:stCondLst>
                                    <p:cond delay="0"/>
                                  </p:stCondLst>
                                  <p:childTnLst>
                                    <p:set>
                                      <p:cBhvr>
                                        <p:cTn dur="1" fill="hold">
                                          <p:stCondLst>
                                            <p:cond delay="0"/>
                                          </p:stCondLst>
                                        </p:cTn>
                                        <p:tgtEl>
                                          <p:spTgt spid="218"/>
                                        </p:tgtEl>
                                        <p:attrNameLst>
                                          <p:attrName>style.visibility</p:attrName>
                                        </p:attrNameLst>
                                      </p:cBhvr>
                                      <p:to>
                                        <p:strVal val="visible"/>
                                      </p:to>
                                    </p:set>
                                    <p:animEffect filter="fade" transition="in">
                                      <p:cBhvr>
                                        <p:cTn dur="1000"/>
                                        <p:tgtEl>
                                          <p:spTgt spid="2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pic>
        <p:nvPicPr>
          <p:cNvPr id="229" name="Google Shape;229;p43"/>
          <p:cNvPicPr preferRelativeResize="0"/>
          <p:nvPr/>
        </p:nvPicPr>
        <p:blipFill rotWithShape="1">
          <a:blip r:embed="rId3">
            <a:alphaModFix/>
          </a:blip>
          <a:srcRect b="0" l="0" r="0" t="0"/>
          <a:stretch/>
        </p:blipFill>
        <p:spPr>
          <a:xfrm>
            <a:off x="987195" y="0"/>
            <a:ext cx="7169609" cy="5143500"/>
          </a:xfrm>
          <a:prstGeom prst="rect">
            <a:avLst/>
          </a:prstGeom>
          <a:noFill/>
          <a:ln>
            <a:noFill/>
          </a:ln>
        </p:spPr>
      </p:pic>
      <p:cxnSp>
        <p:nvCxnSpPr>
          <p:cNvPr id="230" name="Google Shape;230;p43"/>
          <p:cNvCxnSpPr/>
          <p:nvPr/>
        </p:nvCxnSpPr>
        <p:spPr>
          <a:xfrm flipH="1">
            <a:off x="6012160" y="2211710"/>
            <a:ext cx="2664296" cy="360040"/>
          </a:xfrm>
          <a:prstGeom prst="straightConnector1">
            <a:avLst/>
          </a:prstGeom>
          <a:noFill/>
          <a:ln cap="flat" cmpd="sng" w="38100">
            <a:solidFill>
              <a:schemeClr val="accent5"/>
            </a:solidFill>
            <a:prstDash val="solid"/>
            <a:round/>
            <a:headEnd len="sm" w="sm" type="none"/>
            <a:tailEnd len="med" w="med" type="stealth"/>
          </a:ln>
          <a:effectLst>
            <a:outerShdw blurRad="40000" rotWithShape="0" dir="5400000" dist="23000">
              <a:srgbClr val="000000">
                <a:alpha val="34901"/>
              </a:srgbClr>
            </a:outerShdw>
          </a:effectLst>
        </p:spPr>
      </p:cxnSp>
      <p:sp>
        <p:nvSpPr>
          <p:cNvPr id="231" name="Google Shape;231;p43"/>
          <p:cNvSpPr/>
          <p:nvPr/>
        </p:nvSpPr>
        <p:spPr>
          <a:xfrm>
            <a:off x="8316416" y="3291830"/>
            <a:ext cx="648072" cy="1296144"/>
          </a:xfrm>
          <a:prstGeom prst="curvedLeftArrow">
            <a:avLst>
              <a:gd fmla="val 25000" name="adj1"/>
              <a:gd fmla="val 50000" name="adj2"/>
              <a:gd fmla="val 25000" name="adj3"/>
            </a:avLst>
          </a:prstGeom>
          <a:solidFill>
            <a:srgbClr val="FF0000"/>
          </a:solidFill>
          <a:ln cap="flat" cmpd="sng" w="25400">
            <a:solidFill>
              <a:srgbClr val="F9E09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44"/>
          <p:cNvSpPr txBox="1"/>
          <p:nvPr/>
        </p:nvSpPr>
        <p:spPr>
          <a:xfrm>
            <a:off x="-97125" y="0"/>
            <a:ext cx="7595400" cy="907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3600" u="none" cap="none" strike="noStrike">
                <a:solidFill>
                  <a:srgbClr val="000000"/>
                </a:solidFill>
                <a:highlight>
                  <a:srgbClr val="AEFF00"/>
                </a:highlight>
                <a:latin typeface="Love Ya Like A Sister"/>
                <a:ea typeface="Love Ya Like A Sister"/>
                <a:cs typeface="Love Ya Like A Sister"/>
                <a:sym typeface="Love Ya Like A Sister"/>
              </a:rPr>
              <a:t>     Types of Ownership;</a:t>
            </a:r>
            <a:endParaRPr b="0" i="0" sz="3600" u="none" cap="none" strike="noStrike">
              <a:solidFill>
                <a:srgbClr val="000000"/>
              </a:solidFill>
              <a:highlight>
                <a:srgbClr val="AEFF00"/>
              </a:highlight>
              <a:latin typeface="Love Ya Like A Sister"/>
              <a:ea typeface="Love Ya Like A Sister"/>
              <a:cs typeface="Love Ya Like A Sister"/>
              <a:sym typeface="Love Ya Like A Sister"/>
            </a:endParaRPr>
          </a:p>
        </p:txBody>
      </p:sp>
      <p:sp>
        <p:nvSpPr>
          <p:cNvPr id="237" name="Google Shape;237;p44"/>
          <p:cNvSpPr txBox="1"/>
          <p:nvPr/>
        </p:nvSpPr>
        <p:spPr>
          <a:xfrm>
            <a:off x="278550" y="743250"/>
            <a:ext cx="8586900" cy="69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n" sz="1800" u="none" cap="none" strike="noStrike">
                <a:solidFill>
                  <a:srgbClr val="000000"/>
                </a:solidFill>
                <a:highlight>
                  <a:srgbClr val="FFFFFF"/>
                </a:highlight>
                <a:latin typeface="Twentieth Century"/>
                <a:ea typeface="Twentieth Century"/>
                <a:cs typeface="Twentieth Century"/>
                <a:sym typeface="Twentieth Century"/>
              </a:rPr>
              <a:t>Often a single parent company will own multiple companies in the film industry. This is divided into two types of ownership...</a:t>
            </a:r>
            <a:endParaRPr b="0" i="0" sz="1800" u="none" cap="none" strike="noStrike">
              <a:solidFill>
                <a:srgbClr val="000000"/>
              </a:solidFill>
              <a:highlight>
                <a:srgbClr val="FFFFFF"/>
              </a:highlight>
              <a:latin typeface="Twentieth Century"/>
              <a:ea typeface="Twentieth Century"/>
              <a:cs typeface="Twentieth Century"/>
              <a:sym typeface="Twentieth Century"/>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38" name="Google Shape;238;p44"/>
          <p:cNvSpPr txBox="1"/>
          <p:nvPr/>
        </p:nvSpPr>
        <p:spPr>
          <a:xfrm>
            <a:off x="1759975" y="1438350"/>
            <a:ext cx="2150400" cy="1256700"/>
          </a:xfrm>
          <a:prstGeom prst="rect">
            <a:avLst/>
          </a:prstGeom>
          <a:solidFill>
            <a:srgbClr val="AEFF00"/>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1800" u="none" cap="none" strike="noStrike">
                <a:solidFill>
                  <a:srgbClr val="000000"/>
                </a:solidFill>
                <a:latin typeface="Love Ya Like A Sister"/>
                <a:ea typeface="Love Ya Like A Sister"/>
                <a:cs typeface="Love Ya Like A Sister"/>
                <a:sym typeface="Love Ya Like A Sister"/>
              </a:rPr>
              <a:t>VERTICAL</a:t>
            </a:r>
            <a:endParaRPr b="0" i="0" sz="1800" u="none" cap="none" strike="noStrike">
              <a:solidFill>
                <a:srgbClr val="000000"/>
              </a:solidFill>
              <a:latin typeface="Love Ya Like A Sister"/>
              <a:ea typeface="Love Ya Like A Sister"/>
              <a:cs typeface="Love Ya Like A Sister"/>
              <a:sym typeface="Love Ya Like A Sister"/>
            </a:endParaRPr>
          </a:p>
          <a:p>
            <a:pPr indent="0" lvl="0" marL="0" marR="0" rtl="0" algn="l">
              <a:lnSpc>
                <a:spcPct val="100000"/>
              </a:lnSpc>
              <a:spcBef>
                <a:spcPts val="0"/>
              </a:spcBef>
              <a:spcAft>
                <a:spcPts val="0"/>
              </a:spcAft>
              <a:buNone/>
            </a:pPr>
            <a:r>
              <a:rPr b="0" i="0" lang="en" sz="1200" u="none" cap="none" strike="noStrike">
                <a:solidFill>
                  <a:srgbClr val="000000"/>
                </a:solidFill>
                <a:latin typeface="Twentieth Century"/>
                <a:ea typeface="Twentieth Century"/>
                <a:cs typeface="Twentieth Century"/>
                <a:sym typeface="Twentieth Century"/>
              </a:rPr>
              <a:t>The parent company owns multiple companies across different stages of the film industry</a:t>
            </a:r>
            <a:endParaRPr b="0" i="0" sz="1200" u="none" cap="none" strike="noStrike">
              <a:solidFill>
                <a:srgbClr val="000000"/>
              </a:solidFill>
              <a:latin typeface="Twentieth Century"/>
              <a:ea typeface="Twentieth Century"/>
              <a:cs typeface="Twentieth Century"/>
              <a:sym typeface="Twentieth Century"/>
            </a:endParaRPr>
          </a:p>
        </p:txBody>
      </p:sp>
      <p:sp>
        <p:nvSpPr>
          <p:cNvPr id="239" name="Google Shape;239;p44"/>
          <p:cNvSpPr txBox="1"/>
          <p:nvPr/>
        </p:nvSpPr>
        <p:spPr>
          <a:xfrm>
            <a:off x="1779313" y="3368500"/>
            <a:ext cx="2150400" cy="1489200"/>
          </a:xfrm>
          <a:prstGeom prst="rect">
            <a:avLst/>
          </a:prstGeom>
          <a:solidFill>
            <a:srgbClr val="AEFF00"/>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1800" u="none" cap="none" strike="noStrike">
                <a:solidFill>
                  <a:srgbClr val="000000"/>
                </a:solidFill>
                <a:latin typeface="Love Ya Like A Sister"/>
                <a:ea typeface="Love Ya Like A Sister"/>
                <a:cs typeface="Love Ya Like A Sister"/>
                <a:sym typeface="Love Ya Like A Sister"/>
              </a:rPr>
              <a:t>HORIZONTAL</a:t>
            </a:r>
            <a:endParaRPr b="0" i="0" sz="1800" u="none" cap="none" strike="noStrike">
              <a:solidFill>
                <a:srgbClr val="000000"/>
              </a:solidFill>
              <a:latin typeface="Love Ya Like A Sister"/>
              <a:ea typeface="Love Ya Like A Sister"/>
              <a:cs typeface="Love Ya Like A Sister"/>
              <a:sym typeface="Love Ya Like A Sister"/>
            </a:endParaRPr>
          </a:p>
          <a:p>
            <a:pPr indent="0" lvl="0" marL="0" marR="0" rtl="0" algn="l">
              <a:lnSpc>
                <a:spcPct val="100000"/>
              </a:lnSpc>
              <a:spcBef>
                <a:spcPts val="0"/>
              </a:spcBef>
              <a:spcAft>
                <a:spcPts val="0"/>
              </a:spcAft>
              <a:buNone/>
            </a:pPr>
            <a:r>
              <a:rPr b="0" i="0" lang="en" sz="1200" u="none" cap="none" strike="noStrike">
                <a:solidFill>
                  <a:srgbClr val="000000"/>
                </a:solidFill>
                <a:latin typeface="Twentieth Century"/>
                <a:ea typeface="Twentieth Century"/>
                <a:cs typeface="Twentieth Century"/>
                <a:sym typeface="Twentieth Century"/>
              </a:rPr>
              <a:t>The parent company owns multiple companies at the same stage of the film industry. These are called </a:t>
            </a:r>
            <a:r>
              <a:rPr b="1" i="1" lang="en" sz="1200" u="none" cap="none" strike="noStrike">
                <a:solidFill>
                  <a:srgbClr val="000000"/>
                </a:solidFill>
                <a:latin typeface="Twentieth Century"/>
                <a:ea typeface="Twentieth Century"/>
                <a:cs typeface="Twentieth Century"/>
                <a:sym typeface="Twentieth Century"/>
              </a:rPr>
              <a:t>subsidiaries.</a:t>
            </a:r>
            <a:endParaRPr b="1" i="1" sz="1200" u="none" cap="none" strike="noStrike">
              <a:solidFill>
                <a:srgbClr val="000000"/>
              </a:solidFill>
              <a:latin typeface="Twentieth Century"/>
              <a:ea typeface="Twentieth Century"/>
              <a:cs typeface="Twentieth Century"/>
              <a:sym typeface="Twentieth Century"/>
            </a:endParaRPr>
          </a:p>
        </p:txBody>
      </p:sp>
      <p:pic>
        <p:nvPicPr>
          <p:cNvPr id="240" name="Google Shape;240;p44"/>
          <p:cNvPicPr preferRelativeResize="0"/>
          <p:nvPr/>
        </p:nvPicPr>
        <p:blipFill rotWithShape="1">
          <a:blip r:embed="rId3">
            <a:alphaModFix/>
          </a:blip>
          <a:srcRect b="0" l="9170" r="11708" t="0"/>
          <a:stretch/>
        </p:blipFill>
        <p:spPr>
          <a:xfrm>
            <a:off x="202350" y="1493338"/>
            <a:ext cx="1276123" cy="907200"/>
          </a:xfrm>
          <a:prstGeom prst="rect">
            <a:avLst/>
          </a:prstGeom>
          <a:noFill/>
          <a:ln>
            <a:noFill/>
          </a:ln>
        </p:spPr>
      </p:pic>
      <p:pic>
        <p:nvPicPr>
          <p:cNvPr id="241" name="Google Shape;241;p44"/>
          <p:cNvPicPr preferRelativeResize="0"/>
          <p:nvPr/>
        </p:nvPicPr>
        <p:blipFill rotWithShape="1">
          <a:blip r:embed="rId3">
            <a:alphaModFix/>
          </a:blip>
          <a:srcRect b="0" l="9169" r="11702" t="0"/>
          <a:stretch/>
        </p:blipFill>
        <p:spPr>
          <a:xfrm>
            <a:off x="202350" y="2823800"/>
            <a:ext cx="1276123" cy="907200"/>
          </a:xfrm>
          <a:prstGeom prst="rect">
            <a:avLst/>
          </a:prstGeom>
          <a:noFill/>
          <a:ln>
            <a:noFill/>
          </a:ln>
        </p:spPr>
      </p:pic>
      <p:pic>
        <p:nvPicPr>
          <p:cNvPr id="242" name="Google Shape;242;p44"/>
          <p:cNvPicPr preferRelativeResize="0"/>
          <p:nvPr/>
        </p:nvPicPr>
        <p:blipFill rotWithShape="1">
          <a:blip r:embed="rId4">
            <a:alphaModFix/>
          </a:blip>
          <a:srcRect b="0" l="0" r="0" t="0"/>
          <a:stretch/>
        </p:blipFill>
        <p:spPr>
          <a:xfrm>
            <a:off x="262775" y="4365275"/>
            <a:ext cx="1155275" cy="695099"/>
          </a:xfrm>
          <a:prstGeom prst="rect">
            <a:avLst/>
          </a:prstGeom>
          <a:noFill/>
          <a:ln>
            <a:noFill/>
          </a:ln>
        </p:spPr>
      </p:pic>
      <p:sp>
        <p:nvSpPr>
          <p:cNvPr id="243" name="Google Shape;243;p44"/>
          <p:cNvSpPr txBox="1"/>
          <p:nvPr/>
        </p:nvSpPr>
        <p:spPr>
          <a:xfrm>
            <a:off x="417800" y="1438350"/>
            <a:ext cx="1097100" cy="28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1400" u="none" cap="none" strike="noStrike">
                <a:solidFill>
                  <a:srgbClr val="FFFFFF"/>
                </a:solidFill>
                <a:latin typeface="Twentieth Century"/>
                <a:ea typeface="Twentieth Century"/>
                <a:cs typeface="Twentieth Century"/>
                <a:sym typeface="Twentieth Century"/>
              </a:rPr>
              <a:t>Production</a:t>
            </a:r>
            <a:endParaRPr b="0" i="0" sz="1400" u="none" cap="none" strike="noStrike">
              <a:solidFill>
                <a:srgbClr val="FFFFFF"/>
              </a:solidFill>
              <a:latin typeface="Twentieth Century"/>
              <a:ea typeface="Twentieth Century"/>
              <a:cs typeface="Twentieth Century"/>
              <a:sym typeface="Twentieth Century"/>
            </a:endParaRPr>
          </a:p>
        </p:txBody>
      </p:sp>
      <p:sp>
        <p:nvSpPr>
          <p:cNvPr id="244" name="Google Shape;244;p44"/>
          <p:cNvSpPr txBox="1"/>
          <p:nvPr/>
        </p:nvSpPr>
        <p:spPr>
          <a:xfrm>
            <a:off x="381375" y="2740700"/>
            <a:ext cx="1097100" cy="83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1400" u="none" cap="none" strike="noStrike">
                <a:solidFill>
                  <a:srgbClr val="FFFFFF"/>
                </a:solidFill>
                <a:latin typeface="Twentieth Century"/>
                <a:ea typeface="Twentieth Century"/>
                <a:cs typeface="Twentieth Century"/>
                <a:sym typeface="Twentieth Century"/>
              </a:rPr>
              <a:t>Distribution</a:t>
            </a:r>
            <a:endParaRPr b="0" i="0" sz="1400" u="none" cap="none" strike="noStrike">
              <a:solidFill>
                <a:srgbClr val="FFFFFF"/>
              </a:solidFill>
              <a:latin typeface="Twentieth Century"/>
              <a:ea typeface="Twentieth Century"/>
              <a:cs typeface="Twentieth Century"/>
              <a:sym typeface="Twentieth Century"/>
            </a:endParaRPr>
          </a:p>
        </p:txBody>
      </p:sp>
      <p:sp>
        <p:nvSpPr>
          <p:cNvPr id="245" name="Google Shape;245;p44"/>
          <p:cNvSpPr txBox="1"/>
          <p:nvPr/>
        </p:nvSpPr>
        <p:spPr>
          <a:xfrm>
            <a:off x="417800" y="4017638"/>
            <a:ext cx="1097100" cy="83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1400" u="none" cap="none" strike="noStrike">
                <a:solidFill>
                  <a:srgbClr val="000000"/>
                </a:solidFill>
                <a:latin typeface="Twentieth Century"/>
                <a:ea typeface="Twentieth Century"/>
                <a:cs typeface="Twentieth Century"/>
                <a:sym typeface="Twentieth Century"/>
              </a:rPr>
              <a:t>Exhibition</a:t>
            </a:r>
            <a:endParaRPr b="0" i="0" sz="1400" u="none" cap="none" strike="noStrike">
              <a:solidFill>
                <a:srgbClr val="000000"/>
              </a:solidFill>
              <a:latin typeface="Twentieth Century"/>
              <a:ea typeface="Twentieth Century"/>
              <a:cs typeface="Twentieth Century"/>
              <a:sym typeface="Twentieth Century"/>
            </a:endParaRPr>
          </a:p>
        </p:txBody>
      </p:sp>
      <p:sp>
        <p:nvSpPr>
          <p:cNvPr id="246" name="Google Shape;246;p44"/>
          <p:cNvSpPr/>
          <p:nvPr/>
        </p:nvSpPr>
        <p:spPr>
          <a:xfrm rot="5403177">
            <a:off x="678112" y="2511825"/>
            <a:ext cx="324600" cy="200700"/>
          </a:xfrm>
          <a:prstGeom prst="rightArrow">
            <a:avLst>
              <a:gd fmla="val 50000" name="adj1"/>
              <a:gd fmla="val 50000" name="adj2"/>
            </a:avLst>
          </a:prstGeom>
          <a:solidFill>
            <a:srgbClr val="000000"/>
          </a:solidFill>
          <a:ln cap="flat" cmpd="sng" w="1905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7" name="Google Shape;247;p44"/>
          <p:cNvSpPr/>
          <p:nvPr/>
        </p:nvSpPr>
        <p:spPr>
          <a:xfrm rot="5403177">
            <a:off x="678112" y="3841050"/>
            <a:ext cx="324600" cy="200700"/>
          </a:xfrm>
          <a:prstGeom prst="rightArrow">
            <a:avLst>
              <a:gd fmla="val 50000" name="adj1"/>
              <a:gd fmla="val 50000" name="adj2"/>
            </a:avLst>
          </a:prstGeom>
          <a:solidFill>
            <a:srgbClr val="000000"/>
          </a:solidFill>
          <a:ln cap="flat" cmpd="sng" w="1905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cxnSp>
        <p:nvCxnSpPr>
          <p:cNvPr id="248" name="Google Shape;248;p44"/>
          <p:cNvCxnSpPr/>
          <p:nvPr/>
        </p:nvCxnSpPr>
        <p:spPr>
          <a:xfrm rot="10800000">
            <a:off x="1583313" y="3067000"/>
            <a:ext cx="0" cy="2092200"/>
          </a:xfrm>
          <a:prstGeom prst="straightConnector1">
            <a:avLst/>
          </a:prstGeom>
          <a:noFill/>
          <a:ln cap="flat" cmpd="sng" w="28575">
            <a:solidFill>
              <a:srgbClr val="000000"/>
            </a:solidFill>
            <a:prstDash val="solid"/>
            <a:round/>
            <a:headEnd len="sm" w="sm" type="none"/>
            <a:tailEnd len="sm" w="sm" type="none"/>
          </a:ln>
        </p:spPr>
      </p:cxnSp>
      <p:cxnSp>
        <p:nvCxnSpPr>
          <p:cNvPr id="249" name="Google Shape;249;p44"/>
          <p:cNvCxnSpPr/>
          <p:nvPr/>
        </p:nvCxnSpPr>
        <p:spPr>
          <a:xfrm flipH="1">
            <a:off x="1590500" y="3069200"/>
            <a:ext cx="2492400" cy="15000"/>
          </a:xfrm>
          <a:prstGeom prst="straightConnector1">
            <a:avLst/>
          </a:prstGeom>
          <a:noFill/>
          <a:ln cap="flat" cmpd="sng" w="28575">
            <a:solidFill>
              <a:srgbClr val="000000"/>
            </a:solidFill>
            <a:prstDash val="solid"/>
            <a:round/>
            <a:headEnd len="sm" w="sm" type="none"/>
            <a:tailEnd len="sm" w="sm" type="none"/>
          </a:ln>
        </p:spPr>
      </p:cxnSp>
      <p:cxnSp>
        <p:nvCxnSpPr>
          <p:cNvPr id="250" name="Google Shape;250;p44"/>
          <p:cNvCxnSpPr/>
          <p:nvPr/>
        </p:nvCxnSpPr>
        <p:spPr>
          <a:xfrm flipH="1">
            <a:off x="4068400" y="1238950"/>
            <a:ext cx="5100" cy="1848300"/>
          </a:xfrm>
          <a:prstGeom prst="straightConnector1">
            <a:avLst/>
          </a:prstGeom>
          <a:noFill/>
          <a:ln cap="flat" cmpd="sng" w="28575">
            <a:solidFill>
              <a:srgbClr val="000000"/>
            </a:solidFill>
            <a:prstDash val="solid"/>
            <a:round/>
            <a:headEnd len="sm" w="sm" type="none"/>
            <a:tailEnd len="sm" w="sm" type="none"/>
          </a:ln>
        </p:spPr>
      </p:cxnSp>
      <p:sp>
        <p:nvSpPr>
          <p:cNvPr id="251" name="Google Shape;251;p44"/>
          <p:cNvSpPr txBox="1"/>
          <p:nvPr/>
        </p:nvSpPr>
        <p:spPr>
          <a:xfrm>
            <a:off x="4133525" y="1362150"/>
            <a:ext cx="2424900" cy="83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1800" u="none" cap="none" strike="noStrike">
                <a:solidFill>
                  <a:srgbClr val="000000"/>
                </a:solidFill>
                <a:latin typeface="Twentieth Century"/>
                <a:ea typeface="Twentieth Century"/>
                <a:cs typeface="Twentieth Century"/>
                <a:sym typeface="Twentieth Century"/>
              </a:rPr>
              <a:t>Production</a:t>
            </a:r>
            <a:endParaRPr b="0" i="0" sz="1800" u="none" cap="none" strike="noStrike">
              <a:solidFill>
                <a:srgbClr val="000000"/>
              </a:solidFill>
              <a:latin typeface="Twentieth Century"/>
              <a:ea typeface="Twentieth Century"/>
              <a:cs typeface="Twentieth Century"/>
              <a:sym typeface="Twentieth Century"/>
            </a:endParaRPr>
          </a:p>
        </p:txBody>
      </p:sp>
      <p:pic>
        <p:nvPicPr>
          <p:cNvPr id="252" name="Google Shape;252;p44"/>
          <p:cNvPicPr preferRelativeResize="0"/>
          <p:nvPr/>
        </p:nvPicPr>
        <p:blipFill rotWithShape="1">
          <a:blip r:embed="rId5">
            <a:alphaModFix/>
          </a:blip>
          <a:srcRect b="0" l="0" r="0" t="0"/>
          <a:stretch/>
        </p:blipFill>
        <p:spPr>
          <a:xfrm>
            <a:off x="6079900" y="1853503"/>
            <a:ext cx="1236852" cy="588439"/>
          </a:xfrm>
          <a:prstGeom prst="rect">
            <a:avLst/>
          </a:prstGeom>
          <a:noFill/>
          <a:ln>
            <a:noFill/>
          </a:ln>
        </p:spPr>
      </p:pic>
      <p:pic>
        <p:nvPicPr>
          <p:cNvPr id="253" name="Google Shape;253;p44"/>
          <p:cNvPicPr preferRelativeResize="0"/>
          <p:nvPr/>
        </p:nvPicPr>
        <p:blipFill rotWithShape="1">
          <a:blip r:embed="rId3">
            <a:alphaModFix/>
          </a:blip>
          <a:srcRect b="0" l="9170" r="11708" t="0"/>
          <a:stretch/>
        </p:blipFill>
        <p:spPr>
          <a:xfrm>
            <a:off x="4155450" y="1853502"/>
            <a:ext cx="830362" cy="588438"/>
          </a:xfrm>
          <a:prstGeom prst="rect">
            <a:avLst/>
          </a:prstGeom>
          <a:noFill/>
          <a:ln>
            <a:noFill/>
          </a:ln>
        </p:spPr>
      </p:pic>
      <p:pic>
        <p:nvPicPr>
          <p:cNvPr id="254" name="Google Shape;254;p44"/>
          <p:cNvPicPr preferRelativeResize="0"/>
          <p:nvPr/>
        </p:nvPicPr>
        <p:blipFill rotWithShape="1">
          <a:blip r:embed="rId6">
            <a:alphaModFix/>
          </a:blip>
          <a:srcRect b="0" l="0" r="0" t="0"/>
          <a:stretch/>
        </p:blipFill>
        <p:spPr>
          <a:xfrm>
            <a:off x="7316752" y="1853513"/>
            <a:ext cx="1686698" cy="588439"/>
          </a:xfrm>
          <a:prstGeom prst="rect">
            <a:avLst/>
          </a:prstGeom>
          <a:noFill/>
          <a:ln>
            <a:noFill/>
          </a:ln>
        </p:spPr>
      </p:pic>
      <p:pic>
        <p:nvPicPr>
          <p:cNvPr id="255" name="Google Shape;255;p44"/>
          <p:cNvPicPr preferRelativeResize="0"/>
          <p:nvPr/>
        </p:nvPicPr>
        <p:blipFill rotWithShape="1">
          <a:blip r:embed="rId7">
            <a:alphaModFix/>
          </a:blip>
          <a:srcRect b="0" l="0" r="0" t="0"/>
          <a:stretch/>
        </p:blipFill>
        <p:spPr>
          <a:xfrm>
            <a:off x="4985813" y="1853505"/>
            <a:ext cx="1094083" cy="588440"/>
          </a:xfrm>
          <a:prstGeom prst="rect">
            <a:avLst/>
          </a:prstGeom>
          <a:noFill/>
          <a:ln>
            <a:noFill/>
          </a:ln>
        </p:spPr>
      </p:pic>
      <p:sp>
        <p:nvSpPr>
          <p:cNvPr id="256" name="Google Shape;256;p44"/>
          <p:cNvSpPr txBox="1"/>
          <p:nvPr/>
        </p:nvSpPr>
        <p:spPr>
          <a:xfrm>
            <a:off x="4133525" y="3196400"/>
            <a:ext cx="1097100" cy="83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1600" u="none" cap="none" strike="noStrike">
                <a:solidFill>
                  <a:srgbClr val="000000"/>
                </a:solidFill>
                <a:latin typeface="Twentieth Century"/>
                <a:ea typeface="Twentieth Century"/>
                <a:cs typeface="Twentieth Century"/>
                <a:sym typeface="Twentieth Century"/>
              </a:rPr>
              <a:t>Exhibition</a:t>
            </a:r>
            <a:endParaRPr b="0" i="0" sz="1600" u="none" cap="none" strike="noStrike">
              <a:solidFill>
                <a:srgbClr val="000000"/>
              </a:solidFill>
              <a:latin typeface="Twentieth Century"/>
              <a:ea typeface="Twentieth Century"/>
              <a:cs typeface="Twentieth Century"/>
              <a:sym typeface="Twentieth Century"/>
            </a:endParaRPr>
          </a:p>
        </p:txBody>
      </p:sp>
      <p:sp>
        <p:nvSpPr>
          <p:cNvPr id="257" name="Google Shape;257;p44"/>
          <p:cNvSpPr/>
          <p:nvPr/>
        </p:nvSpPr>
        <p:spPr>
          <a:xfrm rot="3181">
            <a:off x="4155450" y="2528325"/>
            <a:ext cx="4863902" cy="200700"/>
          </a:xfrm>
          <a:prstGeom prst="rightArrow">
            <a:avLst>
              <a:gd fmla="val 50000" name="adj1"/>
              <a:gd fmla="val 50000" name="adj2"/>
            </a:avLst>
          </a:prstGeom>
          <a:solidFill>
            <a:srgbClr val="000000"/>
          </a:solidFill>
          <a:ln cap="flat" cmpd="sng" w="19050">
            <a:solidFill>
              <a:srgbClr val="AE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8" name="Google Shape;258;p44"/>
          <p:cNvSpPr/>
          <p:nvPr/>
        </p:nvSpPr>
        <p:spPr>
          <a:xfrm rot="3181">
            <a:off x="4220800" y="4357950"/>
            <a:ext cx="4863902" cy="200700"/>
          </a:xfrm>
          <a:prstGeom prst="rightArrow">
            <a:avLst>
              <a:gd fmla="val 50000" name="adj1"/>
              <a:gd fmla="val 50000" name="adj2"/>
            </a:avLst>
          </a:prstGeom>
          <a:solidFill>
            <a:srgbClr val="000000"/>
          </a:solidFill>
          <a:ln cap="flat" cmpd="sng" w="19050">
            <a:solidFill>
              <a:srgbClr val="AE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259" name="Google Shape;259;p44"/>
          <p:cNvPicPr preferRelativeResize="0"/>
          <p:nvPr/>
        </p:nvPicPr>
        <p:blipFill rotWithShape="1">
          <a:blip r:embed="rId8">
            <a:alphaModFix/>
          </a:blip>
          <a:srcRect b="0" l="0" r="0" t="0"/>
          <a:stretch/>
        </p:blipFill>
        <p:spPr>
          <a:xfrm>
            <a:off x="4155452" y="3797250"/>
            <a:ext cx="744985" cy="534899"/>
          </a:xfrm>
          <a:prstGeom prst="rect">
            <a:avLst/>
          </a:prstGeom>
          <a:noFill/>
          <a:ln>
            <a:noFill/>
          </a:ln>
        </p:spPr>
      </p:pic>
      <p:pic>
        <p:nvPicPr>
          <p:cNvPr id="260" name="Google Shape;260;p44"/>
          <p:cNvPicPr preferRelativeResize="0"/>
          <p:nvPr/>
        </p:nvPicPr>
        <p:blipFill rotWithShape="1">
          <a:blip r:embed="rId9">
            <a:alphaModFix/>
          </a:blip>
          <a:srcRect b="0" l="0" r="0" t="0"/>
          <a:stretch/>
        </p:blipFill>
        <p:spPr>
          <a:xfrm>
            <a:off x="5839599" y="3670225"/>
            <a:ext cx="1092774" cy="685475"/>
          </a:xfrm>
          <a:prstGeom prst="rect">
            <a:avLst/>
          </a:prstGeom>
          <a:noFill/>
          <a:ln>
            <a:noFill/>
          </a:ln>
        </p:spPr>
      </p:pic>
      <p:pic>
        <p:nvPicPr>
          <p:cNvPr id="261" name="Google Shape;261;p44"/>
          <p:cNvPicPr preferRelativeResize="0"/>
          <p:nvPr/>
        </p:nvPicPr>
        <p:blipFill rotWithShape="1">
          <a:blip r:embed="rId10">
            <a:alphaModFix/>
          </a:blip>
          <a:srcRect b="0" l="0" r="0" t="0"/>
          <a:stretch/>
        </p:blipFill>
        <p:spPr>
          <a:xfrm>
            <a:off x="7033350" y="3623103"/>
            <a:ext cx="1092775" cy="732600"/>
          </a:xfrm>
          <a:prstGeom prst="rect">
            <a:avLst/>
          </a:prstGeom>
          <a:noFill/>
          <a:ln>
            <a:noFill/>
          </a:ln>
        </p:spPr>
      </p:pic>
      <p:pic>
        <p:nvPicPr>
          <p:cNvPr id="262" name="Google Shape;262;p44"/>
          <p:cNvPicPr preferRelativeResize="0"/>
          <p:nvPr/>
        </p:nvPicPr>
        <p:blipFill rotWithShape="1">
          <a:blip r:embed="rId11">
            <a:alphaModFix/>
          </a:blip>
          <a:srcRect b="0" l="0" r="0" t="0"/>
          <a:stretch/>
        </p:blipFill>
        <p:spPr>
          <a:xfrm>
            <a:off x="8227100" y="3640489"/>
            <a:ext cx="744975" cy="744948"/>
          </a:xfrm>
          <a:prstGeom prst="rect">
            <a:avLst/>
          </a:prstGeom>
          <a:noFill/>
          <a:ln>
            <a:noFill/>
          </a:ln>
        </p:spPr>
      </p:pic>
      <p:pic>
        <p:nvPicPr>
          <p:cNvPr id="263" name="Google Shape;263;p44"/>
          <p:cNvPicPr preferRelativeResize="0"/>
          <p:nvPr/>
        </p:nvPicPr>
        <p:blipFill rotWithShape="1">
          <a:blip r:embed="rId12">
            <a:alphaModFix/>
          </a:blip>
          <a:srcRect b="0" l="0" r="0" t="0"/>
          <a:stretch/>
        </p:blipFill>
        <p:spPr>
          <a:xfrm>
            <a:off x="4954839" y="3693056"/>
            <a:ext cx="830351" cy="63891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gtEl>
                                        <p:attrNameLst>
                                          <p:attrName>style.visibility</p:attrName>
                                        </p:attrNameLst>
                                      </p:cBhvr>
                                      <p:to>
                                        <p:strVal val="visible"/>
                                      </p:to>
                                    </p:set>
                                    <p:animEffect filter="fade" transition="in">
                                      <p:cBhvr>
                                        <p:cTn dur="1000"/>
                                        <p:tgtEl>
                                          <p:spTgt spid="23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gtEl>
                                        <p:attrNameLst>
                                          <p:attrName>style.visibility</p:attrName>
                                        </p:attrNameLst>
                                      </p:cBhvr>
                                      <p:to>
                                        <p:strVal val="visible"/>
                                      </p:to>
                                    </p:set>
                                    <p:animEffect filter="fade" transition="in">
                                      <p:cBhvr>
                                        <p:cTn dur="1000"/>
                                        <p:tgtEl>
                                          <p:spTgt spid="240"/>
                                        </p:tgtEl>
                                      </p:cBhvr>
                                    </p:animEffect>
                                  </p:childTnLst>
                                </p:cTn>
                              </p:par>
                              <p:par>
                                <p:cTn fill="hold" nodeType="withEffect" presetClass="entr" presetID="10" presetSubtype="0">
                                  <p:stCondLst>
                                    <p:cond delay="0"/>
                                  </p:stCondLst>
                                  <p:childTnLst>
                                    <p:set>
                                      <p:cBhvr>
                                        <p:cTn dur="1" fill="hold">
                                          <p:stCondLst>
                                            <p:cond delay="0"/>
                                          </p:stCondLst>
                                        </p:cTn>
                                        <p:tgtEl>
                                          <p:spTgt spid="243"/>
                                        </p:tgtEl>
                                        <p:attrNameLst>
                                          <p:attrName>style.visibility</p:attrName>
                                        </p:attrNameLst>
                                      </p:cBhvr>
                                      <p:to>
                                        <p:strVal val="visible"/>
                                      </p:to>
                                    </p:set>
                                    <p:animEffect filter="fade" transition="in">
                                      <p:cBhvr>
                                        <p:cTn dur="1000"/>
                                        <p:tgtEl>
                                          <p:spTgt spid="2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4"/>
                                        </p:tgtEl>
                                        <p:attrNameLst>
                                          <p:attrName>style.visibility</p:attrName>
                                        </p:attrNameLst>
                                      </p:cBhvr>
                                      <p:to>
                                        <p:strVal val="visible"/>
                                      </p:to>
                                    </p:set>
                                    <p:animEffect filter="fade" transition="in">
                                      <p:cBhvr>
                                        <p:cTn dur="1000"/>
                                        <p:tgtEl>
                                          <p:spTgt spid="244"/>
                                        </p:tgtEl>
                                      </p:cBhvr>
                                    </p:animEffect>
                                  </p:childTnLst>
                                </p:cTn>
                              </p:par>
                              <p:par>
                                <p:cTn fill="hold" nodeType="withEffect" presetClass="entr" presetID="10" presetSubtype="0">
                                  <p:stCondLst>
                                    <p:cond delay="0"/>
                                  </p:stCondLst>
                                  <p:childTnLst>
                                    <p:set>
                                      <p:cBhvr>
                                        <p:cTn dur="1" fill="hold">
                                          <p:stCondLst>
                                            <p:cond delay="0"/>
                                          </p:stCondLst>
                                        </p:cTn>
                                        <p:tgtEl>
                                          <p:spTgt spid="246"/>
                                        </p:tgtEl>
                                        <p:attrNameLst>
                                          <p:attrName>style.visibility</p:attrName>
                                        </p:attrNameLst>
                                      </p:cBhvr>
                                      <p:to>
                                        <p:strVal val="visible"/>
                                      </p:to>
                                    </p:set>
                                    <p:animEffect filter="fade" transition="in">
                                      <p:cBhvr>
                                        <p:cTn dur="1000"/>
                                        <p:tgtEl>
                                          <p:spTgt spid="246"/>
                                        </p:tgtEl>
                                      </p:cBhvr>
                                    </p:animEffect>
                                  </p:childTnLst>
                                </p:cTn>
                              </p:par>
                              <p:par>
                                <p:cTn fill="hold" nodeType="withEffect" presetClass="entr" presetID="10" presetSubtype="0">
                                  <p:stCondLst>
                                    <p:cond delay="0"/>
                                  </p:stCondLst>
                                  <p:childTnLst>
                                    <p:set>
                                      <p:cBhvr>
                                        <p:cTn dur="1" fill="hold">
                                          <p:stCondLst>
                                            <p:cond delay="0"/>
                                          </p:stCondLst>
                                        </p:cTn>
                                        <p:tgtEl>
                                          <p:spTgt spid="241"/>
                                        </p:tgtEl>
                                        <p:attrNameLst>
                                          <p:attrName>style.visibility</p:attrName>
                                        </p:attrNameLst>
                                      </p:cBhvr>
                                      <p:to>
                                        <p:strVal val="visible"/>
                                      </p:to>
                                    </p:set>
                                    <p:animEffect filter="fade" transition="in">
                                      <p:cBhvr>
                                        <p:cTn dur="1000"/>
                                        <p:tgtEl>
                                          <p:spTgt spid="2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5"/>
                                        </p:tgtEl>
                                        <p:attrNameLst>
                                          <p:attrName>style.visibility</p:attrName>
                                        </p:attrNameLst>
                                      </p:cBhvr>
                                      <p:to>
                                        <p:strVal val="visible"/>
                                      </p:to>
                                    </p:set>
                                    <p:animEffect filter="fade" transition="in">
                                      <p:cBhvr>
                                        <p:cTn dur="1000"/>
                                        <p:tgtEl>
                                          <p:spTgt spid="245"/>
                                        </p:tgtEl>
                                      </p:cBhvr>
                                    </p:animEffect>
                                  </p:childTnLst>
                                </p:cTn>
                              </p:par>
                              <p:par>
                                <p:cTn fill="hold" nodeType="withEffect" presetClass="entr" presetID="10" presetSubtype="0">
                                  <p:stCondLst>
                                    <p:cond delay="0"/>
                                  </p:stCondLst>
                                  <p:childTnLst>
                                    <p:set>
                                      <p:cBhvr>
                                        <p:cTn dur="1" fill="hold">
                                          <p:stCondLst>
                                            <p:cond delay="0"/>
                                          </p:stCondLst>
                                        </p:cTn>
                                        <p:tgtEl>
                                          <p:spTgt spid="247"/>
                                        </p:tgtEl>
                                        <p:attrNameLst>
                                          <p:attrName>style.visibility</p:attrName>
                                        </p:attrNameLst>
                                      </p:cBhvr>
                                      <p:to>
                                        <p:strVal val="visible"/>
                                      </p:to>
                                    </p:set>
                                    <p:animEffect filter="fade" transition="in">
                                      <p:cBhvr>
                                        <p:cTn dur="1000"/>
                                        <p:tgtEl>
                                          <p:spTgt spid="247"/>
                                        </p:tgtEl>
                                      </p:cBhvr>
                                    </p:animEffect>
                                  </p:childTnLst>
                                </p:cTn>
                              </p:par>
                              <p:par>
                                <p:cTn fill="hold" nodeType="withEffect" presetClass="entr" presetID="10" presetSubtype="0">
                                  <p:stCondLst>
                                    <p:cond delay="0"/>
                                  </p:stCondLst>
                                  <p:childTnLst>
                                    <p:set>
                                      <p:cBhvr>
                                        <p:cTn dur="1" fill="hold">
                                          <p:stCondLst>
                                            <p:cond delay="0"/>
                                          </p:stCondLst>
                                        </p:cTn>
                                        <p:tgtEl>
                                          <p:spTgt spid="242"/>
                                        </p:tgtEl>
                                        <p:attrNameLst>
                                          <p:attrName>style.visibility</p:attrName>
                                        </p:attrNameLst>
                                      </p:cBhvr>
                                      <p:to>
                                        <p:strVal val="visible"/>
                                      </p:to>
                                    </p:set>
                                    <p:animEffect filter="fade" transition="in">
                                      <p:cBhvr>
                                        <p:cTn dur="1000"/>
                                        <p:tgtEl>
                                          <p:spTgt spid="24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8"/>
                                        </p:tgtEl>
                                        <p:attrNameLst>
                                          <p:attrName>style.visibility</p:attrName>
                                        </p:attrNameLst>
                                      </p:cBhvr>
                                      <p:to>
                                        <p:strVal val="visible"/>
                                      </p:to>
                                    </p:set>
                                    <p:animEffect filter="fade" transition="in">
                                      <p:cBhvr>
                                        <p:cTn dur="1000"/>
                                        <p:tgtEl>
                                          <p:spTgt spid="248"/>
                                        </p:tgtEl>
                                      </p:cBhvr>
                                    </p:animEffect>
                                  </p:childTnLst>
                                </p:cTn>
                              </p:par>
                              <p:par>
                                <p:cTn fill="hold" nodeType="withEffect" presetClass="entr" presetID="10" presetSubtype="0">
                                  <p:stCondLst>
                                    <p:cond delay="0"/>
                                  </p:stCondLst>
                                  <p:childTnLst>
                                    <p:set>
                                      <p:cBhvr>
                                        <p:cTn dur="1" fill="hold">
                                          <p:stCondLst>
                                            <p:cond delay="0"/>
                                          </p:stCondLst>
                                        </p:cTn>
                                        <p:tgtEl>
                                          <p:spTgt spid="249"/>
                                        </p:tgtEl>
                                        <p:attrNameLst>
                                          <p:attrName>style.visibility</p:attrName>
                                        </p:attrNameLst>
                                      </p:cBhvr>
                                      <p:to>
                                        <p:strVal val="visible"/>
                                      </p:to>
                                    </p:set>
                                    <p:animEffect filter="fade" transition="in">
                                      <p:cBhvr>
                                        <p:cTn dur="1000"/>
                                        <p:tgtEl>
                                          <p:spTgt spid="249"/>
                                        </p:tgtEl>
                                      </p:cBhvr>
                                    </p:animEffect>
                                  </p:childTnLst>
                                </p:cTn>
                              </p:par>
                              <p:par>
                                <p:cTn fill="hold" nodeType="withEffect" presetClass="entr" presetID="10" presetSubtype="0">
                                  <p:stCondLst>
                                    <p:cond delay="0"/>
                                  </p:stCondLst>
                                  <p:childTnLst>
                                    <p:set>
                                      <p:cBhvr>
                                        <p:cTn dur="1" fill="hold">
                                          <p:stCondLst>
                                            <p:cond delay="0"/>
                                          </p:stCondLst>
                                        </p:cTn>
                                        <p:tgtEl>
                                          <p:spTgt spid="250"/>
                                        </p:tgtEl>
                                        <p:attrNameLst>
                                          <p:attrName>style.visibility</p:attrName>
                                        </p:attrNameLst>
                                      </p:cBhvr>
                                      <p:to>
                                        <p:strVal val="visible"/>
                                      </p:to>
                                    </p:set>
                                    <p:animEffect filter="fade" transition="in">
                                      <p:cBhvr>
                                        <p:cTn dur="1000"/>
                                        <p:tgtEl>
                                          <p:spTgt spid="250"/>
                                        </p:tgtEl>
                                      </p:cBhvr>
                                    </p:animEffect>
                                  </p:childTnLst>
                                </p:cTn>
                              </p:par>
                              <p:par>
                                <p:cTn fill="hold" nodeType="withEffect" presetClass="entr" presetID="10" presetSubtype="0">
                                  <p:stCondLst>
                                    <p:cond delay="0"/>
                                  </p:stCondLst>
                                  <p:childTnLst>
                                    <p:set>
                                      <p:cBhvr>
                                        <p:cTn dur="1" fill="hold">
                                          <p:stCondLst>
                                            <p:cond delay="0"/>
                                          </p:stCondLst>
                                        </p:cTn>
                                        <p:tgtEl>
                                          <p:spTgt spid="239"/>
                                        </p:tgtEl>
                                        <p:attrNameLst>
                                          <p:attrName>style.visibility</p:attrName>
                                        </p:attrNameLst>
                                      </p:cBhvr>
                                      <p:to>
                                        <p:strVal val="visible"/>
                                      </p:to>
                                    </p:set>
                                    <p:animEffect filter="fade" transition="in">
                                      <p:cBhvr>
                                        <p:cTn dur="1000"/>
                                        <p:tgtEl>
                                          <p:spTgt spid="2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1"/>
                                        </p:tgtEl>
                                        <p:attrNameLst>
                                          <p:attrName>style.visibility</p:attrName>
                                        </p:attrNameLst>
                                      </p:cBhvr>
                                      <p:to>
                                        <p:strVal val="visible"/>
                                      </p:to>
                                    </p:set>
                                    <p:animEffect filter="fade" transition="in">
                                      <p:cBhvr>
                                        <p:cTn dur="1000"/>
                                        <p:tgtEl>
                                          <p:spTgt spid="251"/>
                                        </p:tgtEl>
                                      </p:cBhvr>
                                    </p:animEffect>
                                  </p:childTnLst>
                                </p:cTn>
                              </p:par>
                              <p:par>
                                <p:cTn fill="hold" nodeType="withEffect" presetClass="entr" presetID="10" presetSubtype="0">
                                  <p:stCondLst>
                                    <p:cond delay="0"/>
                                  </p:stCondLst>
                                  <p:childTnLst>
                                    <p:set>
                                      <p:cBhvr>
                                        <p:cTn dur="1" fill="hold">
                                          <p:stCondLst>
                                            <p:cond delay="0"/>
                                          </p:stCondLst>
                                        </p:cTn>
                                        <p:tgtEl>
                                          <p:spTgt spid="253"/>
                                        </p:tgtEl>
                                        <p:attrNameLst>
                                          <p:attrName>style.visibility</p:attrName>
                                        </p:attrNameLst>
                                      </p:cBhvr>
                                      <p:to>
                                        <p:strVal val="visible"/>
                                      </p:to>
                                    </p:set>
                                    <p:animEffect filter="fade" transition="in">
                                      <p:cBhvr>
                                        <p:cTn dur="1000"/>
                                        <p:tgtEl>
                                          <p:spTgt spid="253"/>
                                        </p:tgtEl>
                                      </p:cBhvr>
                                    </p:animEffect>
                                  </p:childTnLst>
                                </p:cTn>
                              </p:par>
                              <p:par>
                                <p:cTn fill="hold" nodeType="withEffect" presetClass="entr" presetID="10" presetSubtype="0">
                                  <p:stCondLst>
                                    <p:cond delay="0"/>
                                  </p:stCondLst>
                                  <p:childTnLst>
                                    <p:set>
                                      <p:cBhvr>
                                        <p:cTn dur="1" fill="hold">
                                          <p:stCondLst>
                                            <p:cond delay="0"/>
                                          </p:stCondLst>
                                        </p:cTn>
                                        <p:tgtEl>
                                          <p:spTgt spid="257"/>
                                        </p:tgtEl>
                                        <p:attrNameLst>
                                          <p:attrName>style.visibility</p:attrName>
                                        </p:attrNameLst>
                                      </p:cBhvr>
                                      <p:to>
                                        <p:strVal val="visible"/>
                                      </p:to>
                                    </p:set>
                                    <p:animEffect filter="fade" transition="in">
                                      <p:cBhvr>
                                        <p:cTn dur="1000"/>
                                        <p:tgtEl>
                                          <p:spTgt spid="2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2"/>
                                        </p:tgtEl>
                                        <p:attrNameLst>
                                          <p:attrName>style.visibility</p:attrName>
                                        </p:attrNameLst>
                                      </p:cBhvr>
                                      <p:to>
                                        <p:strVal val="visible"/>
                                      </p:to>
                                    </p:set>
                                    <p:animEffect filter="fade" transition="in">
                                      <p:cBhvr>
                                        <p:cTn dur="1000"/>
                                        <p:tgtEl>
                                          <p:spTgt spid="252"/>
                                        </p:tgtEl>
                                      </p:cBhvr>
                                    </p:animEffect>
                                  </p:childTnLst>
                                </p:cTn>
                              </p:par>
                              <p:par>
                                <p:cTn fill="hold" nodeType="withEffect" presetClass="entr" presetID="10" presetSubtype="0">
                                  <p:stCondLst>
                                    <p:cond delay="0"/>
                                  </p:stCondLst>
                                  <p:childTnLst>
                                    <p:set>
                                      <p:cBhvr>
                                        <p:cTn dur="1" fill="hold">
                                          <p:stCondLst>
                                            <p:cond delay="0"/>
                                          </p:stCondLst>
                                        </p:cTn>
                                        <p:tgtEl>
                                          <p:spTgt spid="255"/>
                                        </p:tgtEl>
                                        <p:attrNameLst>
                                          <p:attrName>style.visibility</p:attrName>
                                        </p:attrNameLst>
                                      </p:cBhvr>
                                      <p:to>
                                        <p:strVal val="visible"/>
                                      </p:to>
                                    </p:set>
                                    <p:animEffect filter="fade" transition="in">
                                      <p:cBhvr>
                                        <p:cTn dur="1000"/>
                                        <p:tgtEl>
                                          <p:spTgt spid="255"/>
                                        </p:tgtEl>
                                      </p:cBhvr>
                                    </p:animEffect>
                                  </p:childTnLst>
                                </p:cTn>
                              </p:par>
                              <p:par>
                                <p:cTn fill="hold" nodeType="withEffect" presetClass="entr" presetID="10" presetSubtype="0">
                                  <p:stCondLst>
                                    <p:cond delay="0"/>
                                  </p:stCondLst>
                                  <p:childTnLst>
                                    <p:set>
                                      <p:cBhvr>
                                        <p:cTn dur="1" fill="hold">
                                          <p:stCondLst>
                                            <p:cond delay="0"/>
                                          </p:stCondLst>
                                        </p:cTn>
                                        <p:tgtEl>
                                          <p:spTgt spid="254"/>
                                        </p:tgtEl>
                                        <p:attrNameLst>
                                          <p:attrName>style.visibility</p:attrName>
                                        </p:attrNameLst>
                                      </p:cBhvr>
                                      <p:to>
                                        <p:strVal val="visible"/>
                                      </p:to>
                                    </p:set>
                                    <p:animEffect filter="fade" transition="in">
                                      <p:cBhvr>
                                        <p:cTn dur="1000"/>
                                        <p:tgtEl>
                                          <p:spTgt spid="2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6"/>
                                        </p:tgtEl>
                                        <p:attrNameLst>
                                          <p:attrName>style.visibility</p:attrName>
                                        </p:attrNameLst>
                                      </p:cBhvr>
                                      <p:to>
                                        <p:strVal val="visible"/>
                                      </p:to>
                                    </p:set>
                                    <p:animEffect filter="fade" transition="in">
                                      <p:cBhvr>
                                        <p:cTn dur="1000"/>
                                        <p:tgtEl>
                                          <p:spTgt spid="256"/>
                                        </p:tgtEl>
                                      </p:cBhvr>
                                    </p:animEffect>
                                  </p:childTnLst>
                                </p:cTn>
                              </p:par>
                              <p:par>
                                <p:cTn fill="hold" nodeType="withEffect" presetClass="entr" presetID="10" presetSubtype="0">
                                  <p:stCondLst>
                                    <p:cond delay="0"/>
                                  </p:stCondLst>
                                  <p:childTnLst>
                                    <p:set>
                                      <p:cBhvr>
                                        <p:cTn dur="1" fill="hold">
                                          <p:stCondLst>
                                            <p:cond delay="0"/>
                                          </p:stCondLst>
                                        </p:cTn>
                                        <p:tgtEl>
                                          <p:spTgt spid="258"/>
                                        </p:tgtEl>
                                        <p:attrNameLst>
                                          <p:attrName>style.visibility</p:attrName>
                                        </p:attrNameLst>
                                      </p:cBhvr>
                                      <p:to>
                                        <p:strVal val="visible"/>
                                      </p:to>
                                    </p:set>
                                    <p:animEffect filter="fade" transition="in">
                                      <p:cBhvr>
                                        <p:cTn dur="1000"/>
                                        <p:tgtEl>
                                          <p:spTgt spid="258"/>
                                        </p:tgtEl>
                                      </p:cBhvr>
                                    </p:animEffect>
                                  </p:childTnLst>
                                </p:cTn>
                              </p:par>
                              <p:par>
                                <p:cTn fill="hold" nodeType="withEffect" presetClass="entr" presetID="10" presetSubtype="0">
                                  <p:stCondLst>
                                    <p:cond delay="0"/>
                                  </p:stCondLst>
                                  <p:childTnLst>
                                    <p:set>
                                      <p:cBhvr>
                                        <p:cTn dur="1" fill="hold">
                                          <p:stCondLst>
                                            <p:cond delay="0"/>
                                          </p:stCondLst>
                                        </p:cTn>
                                        <p:tgtEl>
                                          <p:spTgt spid="259"/>
                                        </p:tgtEl>
                                        <p:attrNameLst>
                                          <p:attrName>style.visibility</p:attrName>
                                        </p:attrNameLst>
                                      </p:cBhvr>
                                      <p:to>
                                        <p:strVal val="visible"/>
                                      </p:to>
                                    </p:set>
                                    <p:animEffect filter="fade" transition="in">
                                      <p:cBhvr>
                                        <p:cTn dur="1000"/>
                                        <p:tgtEl>
                                          <p:spTgt spid="259"/>
                                        </p:tgtEl>
                                      </p:cBhvr>
                                    </p:animEffect>
                                  </p:childTnLst>
                                </p:cTn>
                              </p:par>
                              <p:par>
                                <p:cTn fill="hold" nodeType="withEffect" presetClass="entr" presetID="10" presetSubtype="0">
                                  <p:stCondLst>
                                    <p:cond delay="0"/>
                                  </p:stCondLst>
                                  <p:childTnLst>
                                    <p:set>
                                      <p:cBhvr>
                                        <p:cTn dur="1" fill="hold">
                                          <p:stCondLst>
                                            <p:cond delay="0"/>
                                          </p:stCondLst>
                                        </p:cTn>
                                        <p:tgtEl>
                                          <p:spTgt spid="263"/>
                                        </p:tgtEl>
                                        <p:attrNameLst>
                                          <p:attrName>style.visibility</p:attrName>
                                        </p:attrNameLst>
                                      </p:cBhvr>
                                      <p:to>
                                        <p:strVal val="visible"/>
                                      </p:to>
                                    </p:set>
                                    <p:animEffect filter="fade" transition="in">
                                      <p:cBhvr>
                                        <p:cTn dur="1000"/>
                                        <p:tgtEl>
                                          <p:spTgt spid="2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0"/>
                                        </p:tgtEl>
                                        <p:attrNameLst>
                                          <p:attrName>style.visibility</p:attrName>
                                        </p:attrNameLst>
                                      </p:cBhvr>
                                      <p:to>
                                        <p:strVal val="visible"/>
                                      </p:to>
                                    </p:set>
                                    <p:animEffect filter="fade" transition="in">
                                      <p:cBhvr>
                                        <p:cTn dur="1000"/>
                                        <p:tgtEl>
                                          <p:spTgt spid="260"/>
                                        </p:tgtEl>
                                      </p:cBhvr>
                                    </p:animEffect>
                                  </p:childTnLst>
                                </p:cTn>
                              </p:par>
                              <p:par>
                                <p:cTn fill="hold" nodeType="withEffect" presetClass="entr" presetID="10" presetSubtype="0">
                                  <p:stCondLst>
                                    <p:cond delay="0"/>
                                  </p:stCondLst>
                                  <p:childTnLst>
                                    <p:set>
                                      <p:cBhvr>
                                        <p:cTn dur="1" fill="hold">
                                          <p:stCondLst>
                                            <p:cond delay="0"/>
                                          </p:stCondLst>
                                        </p:cTn>
                                        <p:tgtEl>
                                          <p:spTgt spid="261"/>
                                        </p:tgtEl>
                                        <p:attrNameLst>
                                          <p:attrName>style.visibility</p:attrName>
                                        </p:attrNameLst>
                                      </p:cBhvr>
                                      <p:to>
                                        <p:strVal val="visible"/>
                                      </p:to>
                                    </p:set>
                                    <p:animEffect filter="fade" transition="in">
                                      <p:cBhvr>
                                        <p:cTn dur="1000"/>
                                        <p:tgtEl>
                                          <p:spTgt spid="261"/>
                                        </p:tgtEl>
                                      </p:cBhvr>
                                    </p:animEffect>
                                  </p:childTnLst>
                                </p:cTn>
                              </p:par>
                              <p:par>
                                <p:cTn fill="hold" nodeType="withEffect" presetClass="entr" presetID="10" presetSubtype="0">
                                  <p:stCondLst>
                                    <p:cond delay="0"/>
                                  </p:stCondLst>
                                  <p:childTnLst>
                                    <p:set>
                                      <p:cBhvr>
                                        <p:cTn dur="1" fill="hold">
                                          <p:stCondLst>
                                            <p:cond delay="0"/>
                                          </p:stCondLst>
                                        </p:cTn>
                                        <p:tgtEl>
                                          <p:spTgt spid="262"/>
                                        </p:tgtEl>
                                        <p:attrNameLst>
                                          <p:attrName>style.visibility</p:attrName>
                                        </p:attrNameLst>
                                      </p:cBhvr>
                                      <p:to>
                                        <p:strVal val="visible"/>
                                      </p:to>
                                    </p:set>
                                    <p:animEffect filter="fade" transition="in">
                                      <p:cBhvr>
                                        <p:cTn dur="1000"/>
                                        <p:tgtEl>
                                          <p:spTgt spid="2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45"/>
          <p:cNvSpPr txBox="1"/>
          <p:nvPr/>
        </p:nvSpPr>
        <p:spPr>
          <a:xfrm>
            <a:off x="-97125" y="0"/>
            <a:ext cx="7595400" cy="907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3600" u="none" cap="none" strike="noStrike">
                <a:solidFill>
                  <a:srgbClr val="000000"/>
                </a:solidFill>
                <a:highlight>
                  <a:srgbClr val="AEFF00"/>
                </a:highlight>
                <a:latin typeface="Love Ya Like A Sister"/>
                <a:ea typeface="Love Ya Like A Sister"/>
                <a:cs typeface="Love Ya Like A Sister"/>
                <a:sym typeface="Love Ya Like A Sister"/>
              </a:rPr>
              <a:t>     Horizontal Integration;</a:t>
            </a:r>
            <a:endParaRPr b="0" i="0" sz="3600" u="none" cap="none" strike="noStrike">
              <a:solidFill>
                <a:srgbClr val="000000"/>
              </a:solidFill>
              <a:highlight>
                <a:srgbClr val="AEFF00"/>
              </a:highlight>
              <a:latin typeface="Love Ya Like A Sister"/>
              <a:ea typeface="Love Ya Like A Sister"/>
              <a:cs typeface="Love Ya Like A Sister"/>
              <a:sym typeface="Love Ya Like A Sister"/>
            </a:endParaRPr>
          </a:p>
        </p:txBody>
      </p:sp>
      <p:sp>
        <p:nvSpPr>
          <p:cNvPr id="269" name="Google Shape;269;p45"/>
          <p:cNvSpPr txBox="1"/>
          <p:nvPr/>
        </p:nvSpPr>
        <p:spPr>
          <a:xfrm>
            <a:off x="115325" y="2174400"/>
            <a:ext cx="2727300" cy="1379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n" sz="1800" u="none" cap="none" strike="noStrike">
                <a:solidFill>
                  <a:srgbClr val="000000"/>
                </a:solidFill>
                <a:highlight>
                  <a:srgbClr val="FFFFFF"/>
                </a:highlight>
                <a:latin typeface="Twentieth Century"/>
                <a:ea typeface="Twentieth Century"/>
                <a:cs typeface="Twentieth Century"/>
                <a:sym typeface="Twentieth Century"/>
              </a:rPr>
              <a:t>When a company wishes to grow through a </a:t>
            </a:r>
            <a:r>
              <a:rPr b="0" i="0" lang="en" sz="1800" u="none" cap="none" strike="noStrike">
                <a:solidFill>
                  <a:srgbClr val="000000"/>
                </a:solidFill>
                <a:latin typeface="Twentieth Century"/>
                <a:ea typeface="Twentieth Century"/>
                <a:cs typeface="Twentieth Century"/>
                <a:sym typeface="Twentieth Century"/>
              </a:rPr>
              <a:t>horizontal integration</a:t>
            </a:r>
            <a:r>
              <a:rPr b="0" i="0" lang="en" sz="1800" u="none" cap="none" strike="noStrike">
                <a:solidFill>
                  <a:srgbClr val="000000"/>
                </a:solidFill>
                <a:highlight>
                  <a:srgbClr val="FFFFFF"/>
                </a:highlight>
                <a:latin typeface="Twentieth Century"/>
                <a:ea typeface="Twentieth Century"/>
                <a:cs typeface="Twentieth Century"/>
                <a:sym typeface="Twentieth Century"/>
              </a:rPr>
              <a:t>, it is looking to acquire a similar company in the same industry. </a:t>
            </a:r>
            <a:endParaRPr b="0" i="0" sz="1800" u="none" cap="none" strike="noStrike">
              <a:solidFill>
                <a:srgbClr val="000000"/>
              </a:solidFill>
              <a:highlight>
                <a:srgbClr val="FFFFFF"/>
              </a:highlight>
              <a:latin typeface="Twentieth Century"/>
              <a:ea typeface="Twentieth Century"/>
              <a:cs typeface="Twentieth Century"/>
              <a:sym typeface="Twentieth Century"/>
            </a:endParaRPr>
          </a:p>
          <a:p>
            <a:pPr indent="0" lvl="0" marL="0" marR="0" rtl="0" algn="l">
              <a:lnSpc>
                <a:spcPct val="100000"/>
              </a:lnSpc>
              <a:spcBef>
                <a:spcPts val="0"/>
              </a:spcBef>
              <a:spcAft>
                <a:spcPts val="0"/>
              </a:spcAft>
              <a:buNone/>
            </a:pPr>
            <a:r>
              <a:t/>
            </a:r>
            <a:endParaRPr b="0" i="0" sz="1800" u="none" cap="none" strike="noStrike">
              <a:solidFill>
                <a:srgbClr val="000000"/>
              </a:solidFill>
              <a:highlight>
                <a:srgbClr val="FFFFFF"/>
              </a:highlight>
              <a:latin typeface="Twentieth Century"/>
              <a:ea typeface="Twentieth Century"/>
              <a:cs typeface="Twentieth Century"/>
              <a:sym typeface="Twentieth Century"/>
            </a:endParaRPr>
          </a:p>
          <a:p>
            <a:pPr indent="0" lvl="0" marL="0" marR="0" rtl="0" algn="l">
              <a:lnSpc>
                <a:spcPct val="100000"/>
              </a:lnSpc>
              <a:spcBef>
                <a:spcPts val="0"/>
              </a:spcBef>
              <a:spcAft>
                <a:spcPts val="0"/>
              </a:spcAft>
              <a:buNone/>
            </a:pPr>
            <a:r>
              <a:rPr b="0" i="0" lang="en" sz="1800" u="none" cap="none" strike="noStrike">
                <a:solidFill>
                  <a:srgbClr val="000000"/>
                </a:solidFill>
                <a:highlight>
                  <a:srgbClr val="FFFFFF"/>
                </a:highlight>
                <a:latin typeface="Twentieth Century"/>
                <a:ea typeface="Twentieth Century"/>
                <a:cs typeface="Twentieth Century"/>
                <a:sym typeface="Twentieth Century"/>
              </a:rPr>
              <a:t>It may be seeking to increase its size, diversify its product offerings or services, achieve </a:t>
            </a:r>
            <a:r>
              <a:rPr b="0" i="0" lang="en" sz="1800" u="none" cap="none" strike="noStrike">
                <a:solidFill>
                  <a:srgbClr val="000000"/>
                </a:solidFill>
                <a:latin typeface="Twentieth Century"/>
                <a:ea typeface="Twentieth Century"/>
                <a:cs typeface="Twentieth Century"/>
                <a:sym typeface="Twentieth Century"/>
              </a:rPr>
              <a:t>economies of scale</a:t>
            </a:r>
            <a:r>
              <a:rPr b="0" i="0" lang="en" sz="1800" u="none" cap="none" strike="noStrike">
                <a:solidFill>
                  <a:srgbClr val="000000"/>
                </a:solidFill>
                <a:highlight>
                  <a:srgbClr val="FFFFFF"/>
                </a:highlight>
                <a:latin typeface="Twentieth Century"/>
                <a:ea typeface="Twentieth Century"/>
                <a:cs typeface="Twentieth Century"/>
                <a:sym typeface="Twentieth Century"/>
              </a:rPr>
              <a:t>, reduce competition, or gain access to new customers or markets. </a:t>
            </a:r>
            <a:endParaRPr b="0" i="0" sz="1800" u="none" cap="none" strike="noStrike">
              <a:solidFill>
                <a:srgbClr val="000000"/>
              </a:solidFill>
              <a:highlight>
                <a:srgbClr val="FFFFFF"/>
              </a:highlight>
              <a:latin typeface="Twentieth Century"/>
              <a:ea typeface="Twentieth Century"/>
              <a:cs typeface="Twentieth Century"/>
              <a:sym typeface="Twentieth Century"/>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270" name="Google Shape;270;p45"/>
          <p:cNvPicPr preferRelativeResize="0"/>
          <p:nvPr/>
        </p:nvPicPr>
        <p:blipFill rotWithShape="1">
          <a:blip r:embed="rId3">
            <a:alphaModFix/>
          </a:blip>
          <a:srcRect b="0" l="0" r="0" t="0"/>
          <a:stretch/>
        </p:blipFill>
        <p:spPr>
          <a:xfrm>
            <a:off x="3498921" y="2782099"/>
            <a:ext cx="1484203" cy="979179"/>
          </a:xfrm>
          <a:prstGeom prst="rect">
            <a:avLst/>
          </a:prstGeom>
          <a:noFill/>
          <a:ln>
            <a:noFill/>
          </a:ln>
        </p:spPr>
      </p:pic>
      <p:pic>
        <p:nvPicPr>
          <p:cNvPr id="271" name="Google Shape;271;p45"/>
          <p:cNvPicPr preferRelativeResize="0"/>
          <p:nvPr/>
        </p:nvPicPr>
        <p:blipFill rotWithShape="1">
          <a:blip r:embed="rId4">
            <a:alphaModFix/>
          </a:blip>
          <a:srcRect b="0" l="0" r="0" t="0"/>
          <a:stretch/>
        </p:blipFill>
        <p:spPr>
          <a:xfrm>
            <a:off x="2993925" y="4503627"/>
            <a:ext cx="593748" cy="451794"/>
          </a:xfrm>
          <a:prstGeom prst="rect">
            <a:avLst/>
          </a:prstGeom>
          <a:noFill/>
          <a:ln>
            <a:noFill/>
          </a:ln>
        </p:spPr>
      </p:pic>
      <p:pic>
        <p:nvPicPr>
          <p:cNvPr id="272" name="Google Shape;272;p45"/>
          <p:cNvPicPr preferRelativeResize="0"/>
          <p:nvPr/>
        </p:nvPicPr>
        <p:blipFill rotWithShape="1">
          <a:blip r:embed="rId5">
            <a:alphaModFix/>
          </a:blip>
          <a:srcRect b="0" l="0" r="0" t="0"/>
          <a:stretch/>
        </p:blipFill>
        <p:spPr>
          <a:xfrm>
            <a:off x="3668139" y="4396338"/>
            <a:ext cx="870935" cy="578975"/>
          </a:xfrm>
          <a:prstGeom prst="rect">
            <a:avLst/>
          </a:prstGeom>
          <a:noFill/>
          <a:ln>
            <a:noFill/>
          </a:ln>
        </p:spPr>
      </p:pic>
      <p:pic>
        <p:nvPicPr>
          <p:cNvPr id="273" name="Google Shape;273;p45"/>
          <p:cNvPicPr preferRelativeResize="0"/>
          <p:nvPr/>
        </p:nvPicPr>
        <p:blipFill rotWithShape="1">
          <a:blip r:embed="rId6">
            <a:alphaModFix/>
          </a:blip>
          <a:srcRect b="0" l="0" r="0" t="0"/>
          <a:stretch/>
        </p:blipFill>
        <p:spPr>
          <a:xfrm>
            <a:off x="4619552" y="4356537"/>
            <a:ext cx="870934" cy="618779"/>
          </a:xfrm>
          <a:prstGeom prst="rect">
            <a:avLst/>
          </a:prstGeom>
          <a:noFill/>
          <a:ln>
            <a:noFill/>
          </a:ln>
        </p:spPr>
      </p:pic>
      <p:sp>
        <p:nvSpPr>
          <p:cNvPr id="274" name="Google Shape;274;p45"/>
          <p:cNvSpPr txBox="1"/>
          <p:nvPr/>
        </p:nvSpPr>
        <p:spPr>
          <a:xfrm>
            <a:off x="3710675" y="1129675"/>
            <a:ext cx="1097100" cy="83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1400" u="none" cap="none" strike="noStrike">
                <a:solidFill>
                  <a:srgbClr val="000000"/>
                </a:solidFill>
                <a:latin typeface="Twentieth Century"/>
                <a:ea typeface="Twentieth Century"/>
                <a:cs typeface="Twentieth Century"/>
                <a:sym typeface="Twentieth Century"/>
              </a:rPr>
              <a:t>Production</a:t>
            </a:r>
            <a:endParaRPr b="0" i="0" sz="1400" u="none" cap="none" strike="noStrike">
              <a:solidFill>
                <a:srgbClr val="000000"/>
              </a:solidFill>
              <a:latin typeface="Twentieth Century"/>
              <a:ea typeface="Twentieth Century"/>
              <a:cs typeface="Twentieth Century"/>
              <a:sym typeface="Twentieth Century"/>
            </a:endParaRPr>
          </a:p>
        </p:txBody>
      </p:sp>
      <p:sp>
        <p:nvSpPr>
          <p:cNvPr id="275" name="Google Shape;275;p45"/>
          <p:cNvSpPr txBox="1"/>
          <p:nvPr/>
        </p:nvSpPr>
        <p:spPr>
          <a:xfrm>
            <a:off x="3750450" y="2432025"/>
            <a:ext cx="1097100" cy="83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1400" u="none" cap="none" strike="noStrike">
                <a:solidFill>
                  <a:srgbClr val="000000"/>
                </a:solidFill>
                <a:latin typeface="Twentieth Century"/>
                <a:ea typeface="Twentieth Century"/>
                <a:cs typeface="Twentieth Century"/>
                <a:sym typeface="Twentieth Century"/>
              </a:rPr>
              <a:t>Distribution</a:t>
            </a:r>
            <a:endParaRPr b="0" i="0" sz="1400" u="none" cap="none" strike="noStrike">
              <a:solidFill>
                <a:srgbClr val="000000"/>
              </a:solidFill>
              <a:latin typeface="Twentieth Century"/>
              <a:ea typeface="Twentieth Century"/>
              <a:cs typeface="Twentieth Century"/>
              <a:sym typeface="Twentieth Century"/>
            </a:endParaRPr>
          </a:p>
        </p:txBody>
      </p:sp>
      <p:sp>
        <p:nvSpPr>
          <p:cNvPr id="276" name="Google Shape;276;p45"/>
          <p:cNvSpPr txBox="1"/>
          <p:nvPr/>
        </p:nvSpPr>
        <p:spPr>
          <a:xfrm>
            <a:off x="3786875" y="4013763"/>
            <a:ext cx="1097100" cy="83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1400" u="none" cap="none" strike="noStrike">
                <a:solidFill>
                  <a:srgbClr val="000000"/>
                </a:solidFill>
                <a:latin typeface="Twentieth Century"/>
                <a:ea typeface="Twentieth Century"/>
                <a:cs typeface="Twentieth Century"/>
                <a:sym typeface="Twentieth Century"/>
              </a:rPr>
              <a:t>Exhibition</a:t>
            </a:r>
            <a:endParaRPr b="0" i="0" sz="1400" u="none" cap="none" strike="noStrike">
              <a:solidFill>
                <a:srgbClr val="000000"/>
              </a:solidFill>
              <a:latin typeface="Twentieth Century"/>
              <a:ea typeface="Twentieth Century"/>
              <a:cs typeface="Twentieth Century"/>
              <a:sym typeface="Twentieth Century"/>
            </a:endParaRPr>
          </a:p>
        </p:txBody>
      </p:sp>
      <p:pic>
        <p:nvPicPr>
          <p:cNvPr id="277" name="Google Shape;277;p45"/>
          <p:cNvPicPr preferRelativeResize="0"/>
          <p:nvPr/>
        </p:nvPicPr>
        <p:blipFill rotWithShape="1">
          <a:blip r:embed="rId7">
            <a:alphaModFix/>
          </a:blip>
          <a:srcRect b="0" l="0" r="0" t="0"/>
          <a:stretch/>
        </p:blipFill>
        <p:spPr>
          <a:xfrm>
            <a:off x="2879775" y="1544006"/>
            <a:ext cx="1484201" cy="800793"/>
          </a:xfrm>
          <a:prstGeom prst="rect">
            <a:avLst/>
          </a:prstGeom>
          <a:noFill/>
          <a:ln>
            <a:noFill/>
          </a:ln>
        </p:spPr>
      </p:pic>
      <p:pic>
        <p:nvPicPr>
          <p:cNvPr id="278" name="Google Shape;278;p45"/>
          <p:cNvPicPr preferRelativeResize="0"/>
          <p:nvPr/>
        </p:nvPicPr>
        <p:blipFill rotWithShape="1">
          <a:blip r:embed="rId3">
            <a:alphaModFix/>
          </a:blip>
          <a:srcRect b="0" l="0" r="0" t="0"/>
          <a:stretch/>
        </p:blipFill>
        <p:spPr>
          <a:xfrm>
            <a:off x="4448100" y="1544001"/>
            <a:ext cx="1213824" cy="800801"/>
          </a:xfrm>
          <a:prstGeom prst="rect">
            <a:avLst/>
          </a:prstGeom>
          <a:noFill/>
          <a:ln>
            <a:noFill/>
          </a:ln>
        </p:spPr>
      </p:pic>
      <p:pic>
        <p:nvPicPr>
          <p:cNvPr id="279" name="Google Shape;279;p45"/>
          <p:cNvPicPr preferRelativeResize="0"/>
          <p:nvPr/>
        </p:nvPicPr>
        <p:blipFill rotWithShape="1">
          <a:blip r:embed="rId8">
            <a:alphaModFix/>
          </a:blip>
          <a:srcRect b="0" l="0" r="0" t="0"/>
          <a:stretch/>
        </p:blipFill>
        <p:spPr>
          <a:xfrm>
            <a:off x="5696614" y="0"/>
            <a:ext cx="3447386"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pic>
        <p:nvPicPr>
          <p:cNvPr id="284" name="Google Shape;284;p46"/>
          <p:cNvPicPr preferRelativeResize="0"/>
          <p:nvPr/>
        </p:nvPicPr>
        <p:blipFill rotWithShape="1">
          <a:blip r:embed="rId3">
            <a:alphaModFix/>
          </a:blip>
          <a:srcRect b="2502" l="0" r="0" t="7803"/>
          <a:stretch/>
        </p:blipFill>
        <p:spPr>
          <a:xfrm>
            <a:off x="0" y="0"/>
            <a:ext cx="9144000" cy="5143500"/>
          </a:xfrm>
          <a:prstGeom prst="rect">
            <a:avLst/>
          </a:prstGeom>
          <a:noFill/>
          <a:ln>
            <a:noFill/>
          </a:ln>
        </p:spPr>
      </p:pic>
      <p:sp>
        <p:nvSpPr>
          <p:cNvPr id="285" name="Google Shape;285;p46"/>
          <p:cNvSpPr txBox="1"/>
          <p:nvPr/>
        </p:nvSpPr>
        <p:spPr>
          <a:xfrm>
            <a:off x="3134408" y="267150"/>
            <a:ext cx="6080400" cy="3039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None/>
            </a:pPr>
            <a:r>
              <a:rPr b="0" i="0" lang="en" sz="2400" u="none" cap="none" strike="noStrike">
                <a:solidFill>
                  <a:srgbClr val="000000"/>
                </a:solidFill>
                <a:highlight>
                  <a:srgbClr val="AEFF00"/>
                </a:highlight>
                <a:latin typeface="Source Code Pro"/>
                <a:ea typeface="Source Code Pro"/>
                <a:cs typeface="Source Code Pro"/>
                <a:sym typeface="Source Code Pro"/>
              </a:rPr>
              <a:t>What are the positives and negatives are of one company owning so much of the media industry?</a:t>
            </a:r>
            <a:endParaRPr b="0" i="0" sz="2400" u="none" cap="none" strike="noStrike">
              <a:solidFill>
                <a:srgbClr val="000000"/>
              </a:solidFill>
              <a:highlight>
                <a:srgbClr val="AEFF00"/>
              </a:highlight>
              <a:latin typeface="Source Code Pro"/>
              <a:ea typeface="Source Code Pro"/>
              <a:cs typeface="Source Code Pro"/>
              <a:sym typeface="Source Code Pr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pic>
        <p:nvPicPr>
          <p:cNvPr id="290" name="Google Shape;290;p47"/>
          <p:cNvPicPr preferRelativeResize="0"/>
          <p:nvPr/>
        </p:nvPicPr>
        <p:blipFill rotWithShape="1">
          <a:blip r:embed="rId3">
            <a:alphaModFix/>
          </a:blip>
          <a:srcRect b="0" l="0" r="0" t="0"/>
          <a:stretch/>
        </p:blipFill>
        <p:spPr>
          <a:xfrm>
            <a:off x="212475" y="4424825"/>
            <a:ext cx="2095500" cy="561975"/>
          </a:xfrm>
          <a:prstGeom prst="rect">
            <a:avLst/>
          </a:prstGeom>
          <a:noFill/>
          <a:ln>
            <a:noFill/>
          </a:ln>
        </p:spPr>
      </p:pic>
      <p:pic>
        <p:nvPicPr>
          <p:cNvPr id="291" name="Google Shape;291;p47"/>
          <p:cNvPicPr preferRelativeResize="0"/>
          <p:nvPr/>
        </p:nvPicPr>
        <p:blipFill rotWithShape="1">
          <a:blip r:embed="rId4">
            <a:alphaModFix/>
          </a:blip>
          <a:srcRect b="0" l="0" r="0" t="0"/>
          <a:stretch/>
        </p:blipFill>
        <p:spPr>
          <a:xfrm>
            <a:off x="326775" y="1357300"/>
            <a:ext cx="2095500" cy="209550"/>
          </a:xfrm>
          <a:prstGeom prst="rect">
            <a:avLst/>
          </a:prstGeom>
          <a:noFill/>
          <a:ln>
            <a:noFill/>
          </a:ln>
        </p:spPr>
      </p:pic>
      <p:pic>
        <p:nvPicPr>
          <p:cNvPr id="292" name="Google Shape;292;p47"/>
          <p:cNvPicPr preferRelativeResize="0"/>
          <p:nvPr/>
        </p:nvPicPr>
        <p:blipFill rotWithShape="1">
          <a:blip r:embed="rId5">
            <a:alphaModFix/>
          </a:blip>
          <a:srcRect b="0" l="0" r="0" t="0"/>
          <a:stretch/>
        </p:blipFill>
        <p:spPr>
          <a:xfrm>
            <a:off x="6262278" y="105600"/>
            <a:ext cx="2766600" cy="4275650"/>
          </a:xfrm>
          <a:prstGeom prst="rect">
            <a:avLst/>
          </a:prstGeom>
          <a:noFill/>
          <a:ln>
            <a:noFill/>
          </a:ln>
        </p:spPr>
      </p:pic>
      <p:sp>
        <p:nvSpPr>
          <p:cNvPr id="293" name="Google Shape;293;p47"/>
          <p:cNvSpPr txBox="1"/>
          <p:nvPr/>
        </p:nvSpPr>
        <p:spPr>
          <a:xfrm>
            <a:off x="6890125" y="3995325"/>
            <a:ext cx="1595100" cy="6033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1400" u="none" cap="none" strike="noStrike">
                <a:solidFill>
                  <a:srgbClr val="000000"/>
                </a:solidFill>
                <a:latin typeface="Twentieth Century"/>
                <a:ea typeface="Twentieth Century"/>
                <a:cs typeface="Twentieth Century"/>
                <a:sym typeface="Twentieth Century"/>
              </a:rPr>
              <a:t>Released in 2016</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None/>
            </a:pPr>
            <a:r>
              <a:rPr b="0" i="0" lang="en" sz="1400" u="none" cap="none" strike="noStrike">
                <a:solidFill>
                  <a:srgbClr val="000000"/>
                </a:solidFill>
                <a:latin typeface="Twentieth Century"/>
                <a:ea typeface="Twentieth Century"/>
                <a:cs typeface="Twentieth Century"/>
                <a:sym typeface="Twentieth Century"/>
              </a:rPr>
              <a:t>Budget $7 Million</a:t>
            </a:r>
            <a:endParaRPr b="0" i="0" sz="1400" u="none" cap="none" strike="noStrike">
              <a:solidFill>
                <a:srgbClr val="000000"/>
              </a:solidFill>
              <a:latin typeface="Twentieth Century"/>
              <a:ea typeface="Twentieth Century"/>
              <a:cs typeface="Twentieth Century"/>
              <a:sym typeface="Twentieth Century"/>
            </a:endParaRPr>
          </a:p>
        </p:txBody>
      </p:sp>
      <p:pic>
        <p:nvPicPr>
          <p:cNvPr id="294" name="Google Shape;294;p47"/>
          <p:cNvPicPr preferRelativeResize="0"/>
          <p:nvPr/>
        </p:nvPicPr>
        <p:blipFill rotWithShape="1">
          <a:blip r:embed="rId6">
            <a:alphaModFix/>
          </a:blip>
          <a:srcRect b="0" l="0" r="0" t="0"/>
          <a:stretch/>
        </p:blipFill>
        <p:spPr>
          <a:xfrm>
            <a:off x="326775" y="1790750"/>
            <a:ext cx="1428750" cy="485775"/>
          </a:xfrm>
          <a:prstGeom prst="rect">
            <a:avLst/>
          </a:prstGeom>
          <a:noFill/>
          <a:ln>
            <a:noFill/>
          </a:ln>
        </p:spPr>
      </p:pic>
      <p:pic>
        <p:nvPicPr>
          <p:cNvPr id="295" name="Google Shape;295;p47"/>
          <p:cNvPicPr preferRelativeResize="0"/>
          <p:nvPr/>
        </p:nvPicPr>
        <p:blipFill rotWithShape="1">
          <a:blip r:embed="rId7">
            <a:alphaModFix/>
          </a:blip>
          <a:srcRect b="0" l="0" r="0" t="0"/>
          <a:stretch/>
        </p:blipFill>
        <p:spPr>
          <a:xfrm>
            <a:off x="326775" y="2352725"/>
            <a:ext cx="1981200" cy="657225"/>
          </a:xfrm>
          <a:prstGeom prst="rect">
            <a:avLst/>
          </a:prstGeom>
          <a:noFill/>
          <a:ln>
            <a:noFill/>
          </a:ln>
        </p:spPr>
      </p:pic>
      <p:pic>
        <p:nvPicPr>
          <p:cNvPr id="296" name="Google Shape;296;p47"/>
          <p:cNvPicPr preferRelativeResize="0"/>
          <p:nvPr/>
        </p:nvPicPr>
        <p:blipFill rotWithShape="1">
          <a:blip r:embed="rId8">
            <a:alphaModFix/>
          </a:blip>
          <a:srcRect b="0" l="0" r="0" t="0"/>
          <a:stretch/>
        </p:blipFill>
        <p:spPr>
          <a:xfrm>
            <a:off x="268625" y="2926475"/>
            <a:ext cx="1704975" cy="1219200"/>
          </a:xfrm>
          <a:prstGeom prst="rect">
            <a:avLst/>
          </a:prstGeom>
          <a:noFill/>
          <a:ln>
            <a:noFill/>
          </a:ln>
        </p:spPr>
      </p:pic>
      <p:sp>
        <p:nvSpPr>
          <p:cNvPr id="297" name="Google Shape;297;p47"/>
          <p:cNvSpPr txBox="1"/>
          <p:nvPr/>
        </p:nvSpPr>
        <p:spPr>
          <a:xfrm>
            <a:off x="2432700" y="2400350"/>
            <a:ext cx="3657900" cy="300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n" sz="1400" u="sng" cap="none" strike="noStrike">
                <a:solidFill>
                  <a:srgbClr val="0B0080"/>
                </a:solidFill>
                <a:highlight>
                  <a:srgbClr val="FFFFFF"/>
                </a:highlight>
                <a:latin typeface="Twentieth Century"/>
                <a:ea typeface="Twentieth Century"/>
                <a:cs typeface="Twentieth Century"/>
                <a:sym typeface="Twentieth Century"/>
                <a:hlinkClick r:id="rId9">
                  <a:extLst>
                    <a:ext uri="{A12FA001-AC4F-418D-AE19-62706E023703}">
                      <ahyp:hlinkClr val="tx"/>
                    </a:ext>
                  </a:extLst>
                </a:hlinkClick>
              </a:rPr>
              <a:t>Robbie Collin</a:t>
            </a:r>
            <a:r>
              <a:rPr b="0" i="0" lang="en" sz="1400" u="none" cap="none" strike="noStrike">
                <a:solidFill>
                  <a:srgbClr val="222222"/>
                </a:solidFill>
                <a:highlight>
                  <a:srgbClr val="FFFFFF"/>
                </a:highlight>
                <a:latin typeface="Twentieth Century"/>
                <a:ea typeface="Twentieth Century"/>
                <a:cs typeface="Twentieth Century"/>
                <a:sym typeface="Twentieth Century"/>
              </a:rPr>
              <a:t> of </a:t>
            </a:r>
            <a:r>
              <a:rPr b="0" i="1" lang="en" sz="1400" u="sng" cap="none" strike="noStrike">
                <a:solidFill>
                  <a:srgbClr val="0B0080"/>
                </a:solidFill>
                <a:highlight>
                  <a:srgbClr val="FFFFFF"/>
                </a:highlight>
                <a:latin typeface="Twentieth Century"/>
                <a:ea typeface="Twentieth Century"/>
                <a:cs typeface="Twentieth Century"/>
                <a:sym typeface="Twentieth Century"/>
                <a:hlinkClick r:id="rId10">
                  <a:extLst>
                    <a:ext uri="{A12FA001-AC4F-418D-AE19-62706E023703}">
                      <ahyp:hlinkClr val="tx"/>
                    </a:ext>
                  </a:extLst>
                </a:hlinkClick>
              </a:rPr>
              <a:t>The Daily Telegraph</a:t>
            </a:r>
            <a:r>
              <a:rPr b="0" i="0" lang="en" sz="1400" u="none" cap="none" strike="noStrike">
                <a:solidFill>
                  <a:srgbClr val="222222"/>
                </a:solidFill>
                <a:highlight>
                  <a:srgbClr val="FFFFFF"/>
                </a:highlight>
                <a:latin typeface="Twentieth Century"/>
                <a:ea typeface="Twentieth Century"/>
                <a:cs typeface="Twentieth Century"/>
                <a:sym typeface="Twentieth Century"/>
              </a:rPr>
              <a:t> gave the film five out of five stars, stating, </a:t>
            </a:r>
            <a:endParaRPr b="0" i="0" sz="1400" u="none" cap="none" strike="noStrike">
              <a:solidFill>
                <a:srgbClr val="222222"/>
              </a:solidFill>
              <a:highlight>
                <a:srgbClr val="FFFFFF"/>
              </a:highlight>
              <a:latin typeface="Twentieth Century"/>
              <a:ea typeface="Twentieth Century"/>
              <a:cs typeface="Twentieth Century"/>
              <a:sym typeface="Twentieth Century"/>
            </a:endParaRPr>
          </a:p>
          <a:p>
            <a:pPr indent="0" lvl="0" marL="0" marR="0" rtl="0" algn="l">
              <a:lnSpc>
                <a:spcPct val="100000"/>
              </a:lnSpc>
              <a:spcBef>
                <a:spcPts val="0"/>
              </a:spcBef>
              <a:spcAft>
                <a:spcPts val="0"/>
              </a:spcAft>
              <a:buNone/>
            </a:pPr>
            <a:r>
              <a:t/>
            </a:r>
            <a:endParaRPr b="0" i="0" sz="1400" u="none" cap="none" strike="noStrike">
              <a:solidFill>
                <a:srgbClr val="222222"/>
              </a:solidFill>
              <a:highlight>
                <a:srgbClr val="FFFFFF"/>
              </a:highlight>
              <a:latin typeface="Twentieth Century"/>
              <a:ea typeface="Twentieth Century"/>
              <a:cs typeface="Twentieth Century"/>
              <a:sym typeface="Twentieth Century"/>
            </a:endParaRPr>
          </a:p>
          <a:p>
            <a:pPr indent="0" lvl="0" marL="0" marR="0" rtl="0" algn="l">
              <a:lnSpc>
                <a:spcPct val="100000"/>
              </a:lnSpc>
              <a:spcBef>
                <a:spcPts val="0"/>
              </a:spcBef>
              <a:spcAft>
                <a:spcPts val="0"/>
              </a:spcAft>
              <a:buNone/>
            </a:pPr>
            <a:r>
              <a:rPr b="0" i="0" lang="en" sz="1400" u="none" cap="none" strike="noStrike">
                <a:solidFill>
                  <a:srgbClr val="222222"/>
                </a:solidFill>
                <a:highlight>
                  <a:srgbClr val="FFFFFF"/>
                </a:highlight>
                <a:latin typeface="Twentieth Century"/>
                <a:ea typeface="Twentieth Century"/>
                <a:cs typeface="Twentieth Century"/>
                <a:sym typeface="Twentieth Century"/>
              </a:rPr>
              <a:t>"When the film reaches its logical end point, Refn just keeps pushing, and eventually lands on a sequence so jaw-dropping – almost certainly a sly, glossy-magazine refashioning of Luis Buñuel and Salvador Dali's groundbreaking surrealist short </a:t>
            </a:r>
            <a:r>
              <a:rPr b="0" i="1" lang="en" sz="1400" u="none" cap="none" strike="noStrike">
                <a:solidFill>
                  <a:srgbClr val="222222"/>
                </a:solidFill>
                <a:highlight>
                  <a:srgbClr val="FFFFFF"/>
                </a:highlight>
                <a:latin typeface="Twentieth Century"/>
                <a:ea typeface="Twentieth Century"/>
                <a:cs typeface="Twentieth Century"/>
                <a:sym typeface="Twentieth Century"/>
              </a:rPr>
              <a:t>Un Chien Andalou</a:t>
            </a:r>
            <a:r>
              <a:rPr b="0" i="0" lang="en" sz="1400" u="none" cap="none" strike="noStrike">
                <a:solidFill>
                  <a:srgbClr val="222222"/>
                </a:solidFill>
                <a:highlight>
                  <a:srgbClr val="FFFFFF"/>
                </a:highlight>
                <a:latin typeface="Twentieth Century"/>
                <a:ea typeface="Twentieth Century"/>
                <a:cs typeface="Twentieth Century"/>
                <a:sym typeface="Twentieth Century"/>
              </a:rPr>
              <a:t> – that all you can do is howl or cheer."</a:t>
            </a:r>
            <a:endParaRPr b="0" i="0" sz="1400" u="none" cap="none" strike="noStrike">
              <a:solidFill>
                <a:srgbClr val="000000"/>
              </a:solidFill>
              <a:latin typeface="Twentieth Century"/>
              <a:ea typeface="Twentieth Century"/>
              <a:cs typeface="Twentieth Century"/>
              <a:sym typeface="Twentieth Century"/>
            </a:endParaRPr>
          </a:p>
        </p:txBody>
      </p:sp>
      <p:pic>
        <p:nvPicPr>
          <p:cNvPr id="298" name="Google Shape;298;p47"/>
          <p:cNvPicPr preferRelativeResize="0"/>
          <p:nvPr/>
        </p:nvPicPr>
        <p:blipFill rotWithShape="1">
          <a:blip r:embed="rId11">
            <a:alphaModFix/>
          </a:blip>
          <a:srcRect b="0" l="29597" r="0" t="0"/>
          <a:stretch/>
        </p:blipFill>
        <p:spPr>
          <a:xfrm>
            <a:off x="2595088" y="1198900"/>
            <a:ext cx="3494374" cy="1485642"/>
          </a:xfrm>
          <a:prstGeom prst="rect">
            <a:avLst/>
          </a:prstGeom>
          <a:noFill/>
          <a:ln>
            <a:noFill/>
          </a:ln>
        </p:spPr>
      </p:pic>
      <p:sp>
        <p:nvSpPr>
          <p:cNvPr id="299" name="Google Shape;299;p47"/>
          <p:cNvSpPr txBox="1"/>
          <p:nvPr/>
        </p:nvSpPr>
        <p:spPr>
          <a:xfrm>
            <a:off x="5840950" y="4540200"/>
            <a:ext cx="3528300" cy="6033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 sz="2400" u="none" cap="none" strike="noStrike">
                <a:solidFill>
                  <a:srgbClr val="000000"/>
                </a:solidFill>
                <a:latin typeface="Twentieth Century"/>
                <a:ea typeface="Twentieth Century"/>
                <a:cs typeface="Twentieth Century"/>
                <a:sym typeface="Twentieth Century"/>
              </a:rPr>
              <a:t>Box Office $3.4 million </a:t>
            </a:r>
            <a:endParaRPr b="1" i="0" sz="2400" u="none" cap="none" strike="noStrike">
              <a:solidFill>
                <a:srgbClr val="000000"/>
              </a:solidFill>
              <a:latin typeface="Twentieth Century"/>
              <a:ea typeface="Twentieth Century"/>
              <a:cs typeface="Twentieth Century"/>
              <a:sym typeface="Twentieth Century"/>
            </a:endParaRPr>
          </a:p>
        </p:txBody>
      </p:sp>
      <p:sp>
        <p:nvSpPr>
          <p:cNvPr id="300" name="Google Shape;300;p47"/>
          <p:cNvSpPr txBox="1"/>
          <p:nvPr/>
        </p:nvSpPr>
        <p:spPr>
          <a:xfrm>
            <a:off x="825975" y="1014900"/>
            <a:ext cx="1097100" cy="83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1400" u="none" cap="none" strike="noStrike">
                <a:solidFill>
                  <a:srgbClr val="000000"/>
                </a:solidFill>
                <a:highlight>
                  <a:srgbClr val="AEFF00"/>
                </a:highlight>
                <a:latin typeface="Twentieth Century"/>
                <a:ea typeface="Twentieth Century"/>
                <a:cs typeface="Twentieth Century"/>
                <a:sym typeface="Twentieth Century"/>
              </a:rPr>
              <a:t>Production</a:t>
            </a:r>
            <a:endParaRPr b="0" i="0" sz="1400" u="none" cap="none" strike="noStrike">
              <a:solidFill>
                <a:srgbClr val="000000"/>
              </a:solidFill>
              <a:highlight>
                <a:srgbClr val="AEFF00"/>
              </a:highlight>
              <a:latin typeface="Twentieth Century"/>
              <a:ea typeface="Twentieth Century"/>
              <a:cs typeface="Twentieth Century"/>
              <a:sym typeface="Twentieth Century"/>
            </a:endParaRPr>
          </a:p>
        </p:txBody>
      </p:sp>
      <p:sp>
        <p:nvSpPr>
          <p:cNvPr id="301" name="Google Shape;301;p47"/>
          <p:cNvSpPr txBox="1"/>
          <p:nvPr/>
        </p:nvSpPr>
        <p:spPr>
          <a:xfrm>
            <a:off x="711663" y="4062575"/>
            <a:ext cx="1097100" cy="83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1400" u="none" cap="none" strike="noStrike">
                <a:solidFill>
                  <a:srgbClr val="000000"/>
                </a:solidFill>
                <a:highlight>
                  <a:srgbClr val="AEFF00"/>
                </a:highlight>
                <a:latin typeface="Twentieth Century"/>
                <a:ea typeface="Twentieth Century"/>
                <a:cs typeface="Twentieth Century"/>
                <a:sym typeface="Twentieth Century"/>
              </a:rPr>
              <a:t>Distribution</a:t>
            </a:r>
            <a:endParaRPr b="0" i="0" sz="1400" u="none" cap="none" strike="noStrike">
              <a:solidFill>
                <a:srgbClr val="000000"/>
              </a:solidFill>
              <a:highlight>
                <a:srgbClr val="AEFF00"/>
              </a:highlight>
              <a:latin typeface="Twentieth Century"/>
              <a:ea typeface="Twentieth Century"/>
              <a:cs typeface="Twentieth Century"/>
              <a:sym typeface="Twentieth Century"/>
            </a:endParaRPr>
          </a:p>
        </p:txBody>
      </p:sp>
      <p:sp>
        <p:nvSpPr>
          <p:cNvPr id="302" name="Google Shape;302;p47"/>
          <p:cNvSpPr txBox="1"/>
          <p:nvPr/>
        </p:nvSpPr>
        <p:spPr>
          <a:xfrm>
            <a:off x="-97125" y="0"/>
            <a:ext cx="7595400" cy="907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3600" u="none" cap="none" strike="noStrike">
                <a:solidFill>
                  <a:srgbClr val="000000"/>
                </a:solidFill>
                <a:highlight>
                  <a:srgbClr val="AEFF00"/>
                </a:highlight>
                <a:latin typeface="Love Ya Like A Sister"/>
                <a:ea typeface="Love Ya Like A Sister"/>
                <a:cs typeface="Love Ya Like A Sister"/>
                <a:sym typeface="Love Ya Like A Sister"/>
              </a:rPr>
              <a:t>     Media Ownership Issues...</a:t>
            </a:r>
            <a:endParaRPr b="0" i="0" sz="3600" u="none" cap="none" strike="noStrike">
              <a:solidFill>
                <a:srgbClr val="000000"/>
              </a:solidFill>
              <a:highlight>
                <a:srgbClr val="AEFF00"/>
              </a:highlight>
              <a:latin typeface="Love Ya Like A Sister"/>
              <a:ea typeface="Love Ya Like A Sister"/>
              <a:cs typeface="Love Ya Like A Sister"/>
              <a:sym typeface="Love Ya Like A Sister"/>
            </a:endParaRPr>
          </a:p>
          <a:p>
            <a:pPr indent="0" lvl="0" marL="0" marR="0" rtl="0" algn="l">
              <a:lnSpc>
                <a:spcPct val="100000"/>
              </a:lnSpc>
              <a:spcBef>
                <a:spcPts val="0"/>
              </a:spcBef>
              <a:spcAft>
                <a:spcPts val="0"/>
              </a:spcAft>
              <a:buNone/>
            </a:pPr>
            <a:r>
              <a:t/>
            </a:r>
            <a:endParaRPr b="0" i="0" sz="3600" u="none" cap="none" strike="noStrike">
              <a:solidFill>
                <a:srgbClr val="000000"/>
              </a:solidFill>
              <a:highlight>
                <a:srgbClr val="AEFF00"/>
              </a:highlight>
              <a:latin typeface="Ruslan Display"/>
              <a:ea typeface="Ruslan Display"/>
              <a:cs typeface="Ruslan Display"/>
              <a:sym typeface="Ruslan Display"/>
            </a:endParaRPr>
          </a:p>
        </p:txBody>
      </p:sp>
      <p:sp>
        <p:nvSpPr>
          <p:cNvPr id="303" name="Google Shape;303;p47"/>
          <p:cNvSpPr txBox="1"/>
          <p:nvPr/>
        </p:nvSpPr>
        <p:spPr>
          <a:xfrm>
            <a:off x="-97125" y="765000"/>
            <a:ext cx="5104800" cy="39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n" sz="1800" u="none" cap="none" strike="noStrike">
                <a:solidFill>
                  <a:srgbClr val="AEFF00"/>
                </a:solidFill>
                <a:highlight>
                  <a:srgbClr val="000000"/>
                </a:highlight>
                <a:latin typeface="Love Ya Like A Sister"/>
                <a:ea typeface="Love Ya Like A Sister"/>
                <a:cs typeface="Love Ya Like A Sister"/>
                <a:sym typeface="Love Ya Like A Sister"/>
              </a:rPr>
              <a:t>    The effect on Indie film... </a:t>
            </a:r>
            <a:endParaRPr b="0" i="0" sz="1800" u="none" cap="none" strike="noStrike">
              <a:solidFill>
                <a:srgbClr val="AEFF00"/>
              </a:solidFill>
              <a:highlight>
                <a:srgbClr val="FFFFFF"/>
              </a:highlight>
              <a:latin typeface="Love Ya Like A Sister"/>
              <a:ea typeface="Love Ya Like A Sister"/>
              <a:cs typeface="Love Ya Like A Sister"/>
              <a:sym typeface="Love Ya Like A Siste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1"/>
                                        </p:tgtEl>
                                        <p:attrNameLst>
                                          <p:attrName>style.visibility</p:attrName>
                                        </p:attrNameLst>
                                      </p:cBhvr>
                                      <p:to>
                                        <p:strVal val="visible"/>
                                      </p:to>
                                    </p:set>
                                    <p:animEffect filter="fade" transition="in">
                                      <p:cBhvr>
                                        <p:cTn dur="1000"/>
                                        <p:tgtEl>
                                          <p:spTgt spid="291"/>
                                        </p:tgtEl>
                                      </p:cBhvr>
                                    </p:animEffect>
                                  </p:childTnLst>
                                </p:cTn>
                              </p:par>
                              <p:par>
                                <p:cTn fill="hold" nodeType="withEffect" presetClass="entr" presetID="10" presetSubtype="0">
                                  <p:stCondLst>
                                    <p:cond delay="0"/>
                                  </p:stCondLst>
                                  <p:childTnLst>
                                    <p:set>
                                      <p:cBhvr>
                                        <p:cTn dur="1" fill="hold">
                                          <p:stCondLst>
                                            <p:cond delay="0"/>
                                          </p:stCondLst>
                                        </p:cTn>
                                        <p:tgtEl>
                                          <p:spTgt spid="294"/>
                                        </p:tgtEl>
                                        <p:attrNameLst>
                                          <p:attrName>style.visibility</p:attrName>
                                        </p:attrNameLst>
                                      </p:cBhvr>
                                      <p:to>
                                        <p:strVal val="visible"/>
                                      </p:to>
                                    </p:set>
                                    <p:animEffect filter="fade" transition="in">
                                      <p:cBhvr>
                                        <p:cTn dur="1000"/>
                                        <p:tgtEl>
                                          <p:spTgt spid="294"/>
                                        </p:tgtEl>
                                      </p:cBhvr>
                                    </p:animEffect>
                                  </p:childTnLst>
                                </p:cTn>
                              </p:par>
                              <p:par>
                                <p:cTn fill="hold" nodeType="withEffect" presetClass="entr" presetID="10" presetSubtype="0">
                                  <p:stCondLst>
                                    <p:cond delay="0"/>
                                  </p:stCondLst>
                                  <p:childTnLst>
                                    <p:set>
                                      <p:cBhvr>
                                        <p:cTn dur="1" fill="hold">
                                          <p:stCondLst>
                                            <p:cond delay="0"/>
                                          </p:stCondLst>
                                        </p:cTn>
                                        <p:tgtEl>
                                          <p:spTgt spid="295"/>
                                        </p:tgtEl>
                                        <p:attrNameLst>
                                          <p:attrName>style.visibility</p:attrName>
                                        </p:attrNameLst>
                                      </p:cBhvr>
                                      <p:to>
                                        <p:strVal val="visible"/>
                                      </p:to>
                                    </p:set>
                                    <p:animEffect filter="fade" transition="in">
                                      <p:cBhvr>
                                        <p:cTn dur="1000"/>
                                        <p:tgtEl>
                                          <p:spTgt spid="295"/>
                                        </p:tgtEl>
                                      </p:cBhvr>
                                    </p:animEffect>
                                  </p:childTnLst>
                                </p:cTn>
                              </p:par>
                              <p:par>
                                <p:cTn fill="hold" nodeType="withEffect" presetClass="entr" presetID="10" presetSubtype="0">
                                  <p:stCondLst>
                                    <p:cond delay="0"/>
                                  </p:stCondLst>
                                  <p:childTnLst>
                                    <p:set>
                                      <p:cBhvr>
                                        <p:cTn dur="1" fill="hold">
                                          <p:stCondLst>
                                            <p:cond delay="0"/>
                                          </p:stCondLst>
                                        </p:cTn>
                                        <p:tgtEl>
                                          <p:spTgt spid="300"/>
                                        </p:tgtEl>
                                        <p:attrNameLst>
                                          <p:attrName>style.visibility</p:attrName>
                                        </p:attrNameLst>
                                      </p:cBhvr>
                                      <p:to>
                                        <p:strVal val="visible"/>
                                      </p:to>
                                    </p:set>
                                    <p:animEffect filter="fade" transition="in">
                                      <p:cBhvr>
                                        <p:cTn dur="1000"/>
                                        <p:tgtEl>
                                          <p:spTgt spid="300"/>
                                        </p:tgtEl>
                                      </p:cBhvr>
                                    </p:animEffect>
                                  </p:childTnLst>
                                </p:cTn>
                              </p:par>
                              <p:par>
                                <p:cTn fill="hold" nodeType="withEffect" presetClass="entr" presetID="10" presetSubtype="0">
                                  <p:stCondLst>
                                    <p:cond delay="0"/>
                                  </p:stCondLst>
                                  <p:childTnLst>
                                    <p:set>
                                      <p:cBhvr>
                                        <p:cTn dur="1" fill="hold">
                                          <p:stCondLst>
                                            <p:cond delay="0"/>
                                          </p:stCondLst>
                                        </p:cTn>
                                        <p:tgtEl>
                                          <p:spTgt spid="296"/>
                                        </p:tgtEl>
                                        <p:attrNameLst>
                                          <p:attrName>style.visibility</p:attrName>
                                        </p:attrNameLst>
                                      </p:cBhvr>
                                      <p:to>
                                        <p:strVal val="visible"/>
                                      </p:to>
                                    </p:set>
                                    <p:animEffect filter="fade" transition="in">
                                      <p:cBhvr>
                                        <p:cTn dur="1000"/>
                                        <p:tgtEl>
                                          <p:spTgt spid="29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1"/>
                                        </p:tgtEl>
                                        <p:attrNameLst>
                                          <p:attrName>style.visibility</p:attrName>
                                        </p:attrNameLst>
                                      </p:cBhvr>
                                      <p:to>
                                        <p:strVal val="visible"/>
                                      </p:to>
                                    </p:set>
                                    <p:animEffect filter="fade" transition="in">
                                      <p:cBhvr>
                                        <p:cTn dur="1000"/>
                                        <p:tgtEl>
                                          <p:spTgt spid="301"/>
                                        </p:tgtEl>
                                      </p:cBhvr>
                                    </p:animEffect>
                                  </p:childTnLst>
                                </p:cTn>
                              </p:par>
                              <p:par>
                                <p:cTn fill="hold" nodeType="withEffect" presetClass="entr" presetID="10" presetSubtype="0">
                                  <p:stCondLst>
                                    <p:cond delay="0"/>
                                  </p:stCondLst>
                                  <p:childTnLst>
                                    <p:set>
                                      <p:cBhvr>
                                        <p:cTn dur="1" fill="hold">
                                          <p:stCondLst>
                                            <p:cond delay="0"/>
                                          </p:stCondLst>
                                        </p:cTn>
                                        <p:tgtEl>
                                          <p:spTgt spid="290"/>
                                        </p:tgtEl>
                                        <p:attrNameLst>
                                          <p:attrName>style.visibility</p:attrName>
                                        </p:attrNameLst>
                                      </p:cBhvr>
                                      <p:to>
                                        <p:strVal val="visible"/>
                                      </p:to>
                                    </p:set>
                                    <p:animEffect filter="fade" transition="in">
                                      <p:cBhvr>
                                        <p:cTn dur="1000"/>
                                        <p:tgtEl>
                                          <p:spTgt spid="2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gtEl>
                                        <p:attrNameLst>
                                          <p:attrName>style.visibility</p:attrName>
                                        </p:attrNameLst>
                                      </p:cBhvr>
                                      <p:to>
                                        <p:strVal val="visible"/>
                                      </p:to>
                                    </p:set>
                                    <p:animEffect filter="fade" transition="in">
                                      <p:cBhvr>
                                        <p:cTn dur="1000"/>
                                        <p:tgtEl>
                                          <p:spTgt spid="2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7"/>
                                        </p:tgtEl>
                                        <p:attrNameLst>
                                          <p:attrName>style.visibility</p:attrName>
                                        </p:attrNameLst>
                                      </p:cBhvr>
                                      <p:to>
                                        <p:strVal val="visible"/>
                                      </p:to>
                                    </p:set>
                                    <p:animEffect filter="fade" transition="in">
                                      <p:cBhvr>
                                        <p:cTn dur="1000"/>
                                        <p:tgtEl>
                                          <p:spTgt spid="2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9"/>
                                        </p:tgtEl>
                                        <p:attrNameLst>
                                          <p:attrName>style.visibility</p:attrName>
                                        </p:attrNameLst>
                                      </p:cBhvr>
                                      <p:to>
                                        <p:strVal val="visible"/>
                                      </p:to>
                                    </p:set>
                                    <p:animEffect filter="fade" transition="in">
                                      <p:cBhvr>
                                        <p:cTn dur="1000"/>
                                        <p:tgtEl>
                                          <p:spTgt spid="2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pic>
        <p:nvPicPr>
          <p:cNvPr id="308" name="Google Shape;308;p48"/>
          <p:cNvPicPr preferRelativeResize="0"/>
          <p:nvPr/>
        </p:nvPicPr>
        <p:blipFill rotWithShape="1">
          <a:blip r:embed="rId3">
            <a:alphaModFix/>
          </a:blip>
          <a:srcRect b="0" l="0" r="0" t="0"/>
          <a:stretch/>
        </p:blipFill>
        <p:spPr>
          <a:xfrm>
            <a:off x="784550" y="1094800"/>
            <a:ext cx="4438974" cy="3852699"/>
          </a:xfrm>
          <a:prstGeom prst="rect">
            <a:avLst/>
          </a:prstGeom>
          <a:noFill/>
          <a:ln>
            <a:noFill/>
          </a:ln>
        </p:spPr>
      </p:pic>
      <p:sp>
        <p:nvSpPr>
          <p:cNvPr id="309" name="Google Shape;309;p48"/>
          <p:cNvSpPr txBox="1"/>
          <p:nvPr/>
        </p:nvSpPr>
        <p:spPr>
          <a:xfrm>
            <a:off x="5339350" y="866200"/>
            <a:ext cx="2724300" cy="159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1400" u="none" cap="none" strike="noStrike">
                <a:solidFill>
                  <a:srgbClr val="000000"/>
                </a:solidFill>
                <a:highlight>
                  <a:srgbClr val="00FDC8"/>
                </a:highlight>
                <a:latin typeface="Twentieth Century"/>
                <a:ea typeface="Twentieth Century"/>
                <a:cs typeface="Twentieth Century"/>
                <a:sym typeface="Twentieth Century"/>
              </a:rPr>
              <a:t>Based on an existing Franchise</a:t>
            </a:r>
            <a:endParaRPr b="0" i="0" sz="1400" u="none" cap="none" strike="noStrike">
              <a:solidFill>
                <a:srgbClr val="000000"/>
              </a:solidFill>
              <a:highlight>
                <a:srgbClr val="00FDC8"/>
              </a:highlight>
              <a:latin typeface="Twentieth Century"/>
              <a:ea typeface="Twentieth Century"/>
              <a:cs typeface="Twentieth Century"/>
              <a:sym typeface="Twentieth Century"/>
            </a:endParaRPr>
          </a:p>
        </p:txBody>
      </p:sp>
      <p:sp>
        <p:nvSpPr>
          <p:cNvPr id="310" name="Google Shape;310;p48"/>
          <p:cNvSpPr/>
          <p:nvPr/>
        </p:nvSpPr>
        <p:spPr>
          <a:xfrm>
            <a:off x="305125" y="1358525"/>
            <a:ext cx="479400" cy="1089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1" name="Google Shape;311;p48"/>
          <p:cNvSpPr/>
          <p:nvPr/>
        </p:nvSpPr>
        <p:spPr>
          <a:xfrm>
            <a:off x="305125" y="1787000"/>
            <a:ext cx="479400" cy="1089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2" name="Google Shape;312;p48"/>
          <p:cNvSpPr/>
          <p:nvPr/>
        </p:nvSpPr>
        <p:spPr>
          <a:xfrm>
            <a:off x="305125" y="1997525"/>
            <a:ext cx="479400" cy="1089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3" name="Google Shape;313;p48"/>
          <p:cNvSpPr/>
          <p:nvPr/>
        </p:nvSpPr>
        <p:spPr>
          <a:xfrm>
            <a:off x="305125" y="2455050"/>
            <a:ext cx="479400" cy="1089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4" name="Google Shape;314;p48"/>
          <p:cNvSpPr/>
          <p:nvPr/>
        </p:nvSpPr>
        <p:spPr>
          <a:xfrm>
            <a:off x="305125" y="2775700"/>
            <a:ext cx="479400" cy="1089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5" name="Google Shape;315;p48"/>
          <p:cNvSpPr/>
          <p:nvPr/>
        </p:nvSpPr>
        <p:spPr>
          <a:xfrm>
            <a:off x="305125" y="2948950"/>
            <a:ext cx="479400" cy="1089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6" name="Google Shape;316;p48"/>
          <p:cNvSpPr/>
          <p:nvPr/>
        </p:nvSpPr>
        <p:spPr>
          <a:xfrm>
            <a:off x="305125" y="3096350"/>
            <a:ext cx="479400" cy="1089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7" name="Google Shape;317;p48"/>
          <p:cNvSpPr/>
          <p:nvPr/>
        </p:nvSpPr>
        <p:spPr>
          <a:xfrm>
            <a:off x="305125" y="3256675"/>
            <a:ext cx="479400" cy="1089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8" name="Google Shape;318;p48"/>
          <p:cNvSpPr/>
          <p:nvPr/>
        </p:nvSpPr>
        <p:spPr>
          <a:xfrm>
            <a:off x="305125" y="3417000"/>
            <a:ext cx="479400" cy="1089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9" name="Google Shape;319;p48"/>
          <p:cNvSpPr/>
          <p:nvPr/>
        </p:nvSpPr>
        <p:spPr>
          <a:xfrm>
            <a:off x="305125" y="4058300"/>
            <a:ext cx="479400" cy="1089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0" name="Google Shape;320;p48"/>
          <p:cNvSpPr/>
          <p:nvPr/>
        </p:nvSpPr>
        <p:spPr>
          <a:xfrm>
            <a:off x="305125" y="4443175"/>
            <a:ext cx="479400" cy="1089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1" name="Google Shape;321;p48"/>
          <p:cNvSpPr/>
          <p:nvPr/>
        </p:nvSpPr>
        <p:spPr>
          <a:xfrm>
            <a:off x="305125" y="4646425"/>
            <a:ext cx="479400" cy="1089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2" name="Google Shape;322;p48"/>
          <p:cNvSpPr/>
          <p:nvPr/>
        </p:nvSpPr>
        <p:spPr>
          <a:xfrm>
            <a:off x="305125" y="4828050"/>
            <a:ext cx="479400" cy="1089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3" name="Google Shape;323;p48"/>
          <p:cNvSpPr/>
          <p:nvPr/>
        </p:nvSpPr>
        <p:spPr>
          <a:xfrm>
            <a:off x="305125" y="1572763"/>
            <a:ext cx="479400" cy="1089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4" name="Google Shape;324;p48"/>
          <p:cNvSpPr/>
          <p:nvPr/>
        </p:nvSpPr>
        <p:spPr>
          <a:xfrm>
            <a:off x="305125" y="2615375"/>
            <a:ext cx="479400" cy="1089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5" name="Google Shape;325;p48"/>
          <p:cNvSpPr/>
          <p:nvPr/>
        </p:nvSpPr>
        <p:spPr>
          <a:xfrm>
            <a:off x="305125" y="4250738"/>
            <a:ext cx="479400" cy="108900"/>
          </a:xfrm>
          <a:prstGeom prst="rect">
            <a:avLst/>
          </a:prstGeom>
          <a:solidFill>
            <a:srgbClr val="FF00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6" name="Google Shape;326;p48"/>
          <p:cNvSpPr/>
          <p:nvPr/>
        </p:nvSpPr>
        <p:spPr>
          <a:xfrm>
            <a:off x="305125" y="2226288"/>
            <a:ext cx="479400" cy="1089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7" name="Google Shape;327;p48"/>
          <p:cNvSpPr/>
          <p:nvPr/>
        </p:nvSpPr>
        <p:spPr>
          <a:xfrm>
            <a:off x="305125" y="3577325"/>
            <a:ext cx="479400" cy="108900"/>
          </a:xfrm>
          <a:prstGeom prst="rect">
            <a:avLst/>
          </a:prstGeom>
          <a:solidFill>
            <a:srgbClr val="FF00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8" name="Google Shape;328;p48"/>
          <p:cNvSpPr/>
          <p:nvPr/>
        </p:nvSpPr>
        <p:spPr>
          <a:xfrm>
            <a:off x="305125" y="3737650"/>
            <a:ext cx="479400" cy="108900"/>
          </a:xfrm>
          <a:prstGeom prst="rect">
            <a:avLst/>
          </a:prstGeom>
          <a:solidFill>
            <a:srgbClr val="FF00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9" name="Google Shape;329;p48"/>
          <p:cNvSpPr/>
          <p:nvPr/>
        </p:nvSpPr>
        <p:spPr>
          <a:xfrm>
            <a:off x="305125" y="3897975"/>
            <a:ext cx="479400" cy="108900"/>
          </a:xfrm>
          <a:prstGeom prst="rect">
            <a:avLst/>
          </a:prstGeom>
          <a:solidFill>
            <a:srgbClr val="FF00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30" name="Google Shape;330;p48"/>
          <p:cNvSpPr txBox="1"/>
          <p:nvPr/>
        </p:nvSpPr>
        <p:spPr>
          <a:xfrm>
            <a:off x="5339350" y="1148275"/>
            <a:ext cx="2724300" cy="159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1400" u="none" cap="none" strike="noStrike">
                <a:solidFill>
                  <a:srgbClr val="000000"/>
                </a:solidFill>
                <a:highlight>
                  <a:srgbClr val="F6CD4C"/>
                </a:highlight>
                <a:latin typeface="Twentieth Century"/>
                <a:ea typeface="Twentieth Century"/>
                <a:cs typeface="Twentieth Century"/>
                <a:sym typeface="Twentieth Century"/>
              </a:rPr>
              <a:t>A remake</a:t>
            </a:r>
            <a:endParaRPr b="0" i="0" sz="1400" u="none" cap="none" strike="noStrike">
              <a:solidFill>
                <a:srgbClr val="000000"/>
              </a:solidFill>
              <a:highlight>
                <a:srgbClr val="F6CD4C"/>
              </a:highlight>
              <a:latin typeface="Twentieth Century"/>
              <a:ea typeface="Twentieth Century"/>
              <a:cs typeface="Twentieth Century"/>
              <a:sym typeface="Twentieth Century"/>
            </a:endParaRPr>
          </a:p>
        </p:txBody>
      </p:sp>
      <p:sp>
        <p:nvSpPr>
          <p:cNvPr id="331" name="Google Shape;331;p48"/>
          <p:cNvSpPr txBox="1"/>
          <p:nvPr/>
        </p:nvSpPr>
        <p:spPr>
          <a:xfrm>
            <a:off x="5339350" y="1438800"/>
            <a:ext cx="2724300" cy="159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1400" u="none" cap="none" strike="noStrike">
                <a:solidFill>
                  <a:srgbClr val="000000"/>
                </a:solidFill>
                <a:highlight>
                  <a:srgbClr val="FF00FF"/>
                </a:highlight>
                <a:latin typeface="Twentieth Century"/>
                <a:ea typeface="Twentieth Century"/>
                <a:cs typeface="Twentieth Century"/>
                <a:sym typeface="Twentieth Century"/>
              </a:rPr>
              <a:t>A new product</a:t>
            </a:r>
            <a:endParaRPr b="0" i="0" sz="1400" u="none" cap="none" strike="noStrike">
              <a:solidFill>
                <a:srgbClr val="000000"/>
              </a:solidFill>
              <a:highlight>
                <a:srgbClr val="FF00FF"/>
              </a:highlight>
              <a:latin typeface="Twentieth Century"/>
              <a:ea typeface="Twentieth Century"/>
              <a:cs typeface="Twentieth Century"/>
              <a:sym typeface="Twentieth Century"/>
            </a:endParaRPr>
          </a:p>
        </p:txBody>
      </p:sp>
      <p:pic>
        <p:nvPicPr>
          <p:cNvPr id="332" name="Google Shape;332;p48"/>
          <p:cNvPicPr preferRelativeResize="0"/>
          <p:nvPr/>
        </p:nvPicPr>
        <p:blipFill rotWithShape="1">
          <a:blip r:embed="rId4">
            <a:alphaModFix/>
          </a:blip>
          <a:srcRect b="0" l="0" r="0" t="0"/>
          <a:stretch/>
        </p:blipFill>
        <p:spPr>
          <a:xfrm>
            <a:off x="6687336" y="1496575"/>
            <a:ext cx="2332038" cy="3445075"/>
          </a:xfrm>
          <a:prstGeom prst="rect">
            <a:avLst/>
          </a:prstGeom>
          <a:noFill/>
          <a:ln>
            <a:noFill/>
          </a:ln>
        </p:spPr>
      </p:pic>
      <p:grpSp>
        <p:nvGrpSpPr>
          <p:cNvPr id="333" name="Google Shape;333;p48"/>
          <p:cNvGrpSpPr/>
          <p:nvPr/>
        </p:nvGrpSpPr>
        <p:grpSpPr>
          <a:xfrm>
            <a:off x="6774003" y="4751861"/>
            <a:ext cx="2290074" cy="285638"/>
            <a:chOff x="1985303" y="2622698"/>
            <a:chExt cx="2290074" cy="285638"/>
          </a:xfrm>
        </p:grpSpPr>
        <p:pic>
          <p:nvPicPr>
            <p:cNvPr id="334" name="Google Shape;334;p48"/>
            <p:cNvPicPr preferRelativeResize="0"/>
            <p:nvPr/>
          </p:nvPicPr>
          <p:blipFill rotWithShape="1">
            <a:blip r:embed="rId5">
              <a:alphaModFix/>
            </a:blip>
            <a:srcRect b="0" l="0" r="84037" t="0"/>
            <a:stretch/>
          </p:blipFill>
          <p:spPr>
            <a:xfrm>
              <a:off x="1985303" y="2622698"/>
              <a:ext cx="1149599" cy="285625"/>
            </a:xfrm>
            <a:prstGeom prst="rect">
              <a:avLst/>
            </a:prstGeom>
            <a:noFill/>
            <a:ln>
              <a:noFill/>
            </a:ln>
          </p:spPr>
        </p:pic>
        <p:pic>
          <p:nvPicPr>
            <p:cNvPr id="335" name="Google Shape;335;p48"/>
            <p:cNvPicPr preferRelativeResize="0"/>
            <p:nvPr/>
          </p:nvPicPr>
          <p:blipFill rotWithShape="1">
            <a:blip r:embed="rId5">
              <a:alphaModFix/>
            </a:blip>
            <a:srcRect b="0" l="47568" r="36468" t="0"/>
            <a:stretch/>
          </p:blipFill>
          <p:spPr>
            <a:xfrm>
              <a:off x="3125778" y="2622711"/>
              <a:ext cx="1149599" cy="285625"/>
            </a:xfrm>
            <a:prstGeom prst="rect">
              <a:avLst/>
            </a:prstGeom>
            <a:noFill/>
            <a:ln>
              <a:noFill/>
            </a:ln>
          </p:spPr>
        </p:pic>
      </p:grpSp>
      <p:sp>
        <p:nvSpPr>
          <p:cNvPr id="336" name="Google Shape;336;p48"/>
          <p:cNvSpPr txBox="1"/>
          <p:nvPr/>
        </p:nvSpPr>
        <p:spPr>
          <a:xfrm>
            <a:off x="-97125" y="0"/>
            <a:ext cx="7595400" cy="907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3600" u="none" cap="none" strike="noStrike">
                <a:solidFill>
                  <a:srgbClr val="000000"/>
                </a:solidFill>
                <a:highlight>
                  <a:srgbClr val="AEFF00"/>
                </a:highlight>
                <a:latin typeface="Love Ya Like A Sister"/>
                <a:ea typeface="Love Ya Like A Sister"/>
                <a:cs typeface="Love Ya Like A Sister"/>
                <a:sym typeface="Love Ya Like A Sister"/>
              </a:rPr>
              <a:t>     Media Ownership Issues...</a:t>
            </a:r>
            <a:endParaRPr b="0" i="0" sz="3600" u="none" cap="none" strike="noStrike">
              <a:solidFill>
                <a:srgbClr val="000000"/>
              </a:solidFill>
              <a:highlight>
                <a:srgbClr val="AEFF00"/>
              </a:highlight>
              <a:latin typeface="Love Ya Like A Sister"/>
              <a:ea typeface="Love Ya Like A Sister"/>
              <a:cs typeface="Love Ya Like A Sister"/>
              <a:sym typeface="Love Ya Like A Sister"/>
            </a:endParaRPr>
          </a:p>
          <a:p>
            <a:pPr indent="0" lvl="0" marL="0" marR="0" rtl="0" algn="l">
              <a:lnSpc>
                <a:spcPct val="100000"/>
              </a:lnSpc>
              <a:spcBef>
                <a:spcPts val="0"/>
              </a:spcBef>
              <a:spcAft>
                <a:spcPts val="0"/>
              </a:spcAft>
              <a:buNone/>
            </a:pPr>
            <a:r>
              <a:t/>
            </a:r>
            <a:endParaRPr b="0" i="0" sz="3600" u="none" cap="none" strike="noStrike">
              <a:solidFill>
                <a:srgbClr val="000000"/>
              </a:solidFill>
              <a:highlight>
                <a:srgbClr val="AEFF00"/>
              </a:highlight>
              <a:latin typeface="Ruslan Display"/>
              <a:ea typeface="Ruslan Display"/>
              <a:cs typeface="Ruslan Display"/>
              <a:sym typeface="Ruslan Display"/>
            </a:endParaRPr>
          </a:p>
        </p:txBody>
      </p:sp>
      <p:sp>
        <p:nvSpPr>
          <p:cNvPr id="337" name="Google Shape;337;p48"/>
          <p:cNvSpPr txBox="1"/>
          <p:nvPr/>
        </p:nvSpPr>
        <p:spPr>
          <a:xfrm>
            <a:off x="-97125" y="765000"/>
            <a:ext cx="5104800" cy="39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n" sz="1800" u="none" cap="none" strike="noStrike">
                <a:solidFill>
                  <a:srgbClr val="AEFF00"/>
                </a:solidFill>
                <a:highlight>
                  <a:srgbClr val="000000"/>
                </a:highlight>
                <a:latin typeface="Love Ya Like A Sister"/>
                <a:ea typeface="Love Ya Like A Sister"/>
                <a:cs typeface="Love Ya Like A Sister"/>
                <a:sym typeface="Love Ya Like A Sister"/>
              </a:rPr>
              <a:t>   The effect on content diversity...</a:t>
            </a:r>
            <a:endParaRPr b="0" i="0" sz="1800" u="none" cap="none" strike="noStrike">
              <a:solidFill>
                <a:srgbClr val="AEFF00"/>
              </a:solidFill>
              <a:highlight>
                <a:srgbClr val="FFFFFF"/>
              </a:highlight>
              <a:latin typeface="Love Ya Like A Sister"/>
              <a:ea typeface="Love Ya Like A Sister"/>
              <a:cs typeface="Love Ya Like A Sister"/>
              <a:sym typeface="Love Ya Like A Siste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9"/>
                                        </p:tgtEl>
                                        <p:attrNameLst>
                                          <p:attrName>style.visibility</p:attrName>
                                        </p:attrNameLst>
                                      </p:cBhvr>
                                      <p:to>
                                        <p:strVal val="visible"/>
                                      </p:to>
                                    </p:set>
                                    <p:animEffect filter="fade" transition="in">
                                      <p:cBhvr>
                                        <p:cTn dur="1000"/>
                                        <p:tgtEl>
                                          <p:spTgt spid="309"/>
                                        </p:tgtEl>
                                      </p:cBhvr>
                                    </p:animEffect>
                                  </p:childTnLst>
                                </p:cTn>
                              </p:par>
                              <p:par>
                                <p:cTn fill="hold" nodeType="withEffect" presetClass="entr" presetID="10" presetSubtype="0">
                                  <p:stCondLst>
                                    <p:cond delay="0"/>
                                  </p:stCondLst>
                                  <p:childTnLst>
                                    <p:set>
                                      <p:cBhvr>
                                        <p:cTn dur="1" fill="hold">
                                          <p:stCondLst>
                                            <p:cond delay="0"/>
                                          </p:stCondLst>
                                        </p:cTn>
                                        <p:tgtEl>
                                          <p:spTgt spid="310"/>
                                        </p:tgtEl>
                                        <p:attrNameLst>
                                          <p:attrName>style.visibility</p:attrName>
                                        </p:attrNameLst>
                                      </p:cBhvr>
                                      <p:to>
                                        <p:strVal val="visible"/>
                                      </p:to>
                                    </p:set>
                                    <p:animEffect filter="fade" transition="in">
                                      <p:cBhvr>
                                        <p:cTn dur="1000"/>
                                        <p:tgtEl>
                                          <p:spTgt spid="310"/>
                                        </p:tgtEl>
                                      </p:cBhvr>
                                    </p:animEffect>
                                  </p:childTnLst>
                                </p:cTn>
                              </p:par>
                              <p:par>
                                <p:cTn fill="hold" nodeType="withEffect" presetClass="entr" presetID="10" presetSubtype="0">
                                  <p:stCondLst>
                                    <p:cond delay="0"/>
                                  </p:stCondLst>
                                  <p:childTnLst>
                                    <p:set>
                                      <p:cBhvr>
                                        <p:cTn dur="1" fill="hold">
                                          <p:stCondLst>
                                            <p:cond delay="0"/>
                                          </p:stCondLst>
                                        </p:cTn>
                                        <p:tgtEl>
                                          <p:spTgt spid="311"/>
                                        </p:tgtEl>
                                        <p:attrNameLst>
                                          <p:attrName>style.visibility</p:attrName>
                                        </p:attrNameLst>
                                      </p:cBhvr>
                                      <p:to>
                                        <p:strVal val="visible"/>
                                      </p:to>
                                    </p:set>
                                    <p:animEffect filter="fade" transition="in">
                                      <p:cBhvr>
                                        <p:cTn dur="1000"/>
                                        <p:tgtEl>
                                          <p:spTgt spid="311"/>
                                        </p:tgtEl>
                                      </p:cBhvr>
                                    </p:animEffect>
                                  </p:childTnLst>
                                </p:cTn>
                              </p:par>
                              <p:par>
                                <p:cTn fill="hold" nodeType="withEffect" presetClass="entr" presetID="10" presetSubtype="0">
                                  <p:stCondLst>
                                    <p:cond delay="0"/>
                                  </p:stCondLst>
                                  <p:childTnLst>
                                    <p:set>
                                      <p:cBhvr>
                                        <p:cTn dur="1" fill="hold">
                                          <p:stCondLst>
                                            <p:cond delay="0"/>
                                          </p:stCondLst>
                                        </p:cTn>
                                        <p:tgtEl>
                                          <p:spTgt spid="312"/>
                                        </p:tgtEl>
                                        <p:attrNameLst>
                                          <p:attrName>style.visibility</p:attrName>
                                        </p:attrNameLst>
                                      </p:cBhvr>
                                      <p:to>
                                        <p:strVal val="visible"/>
                                      </p:to>
                                    </p:set>
                                    <p:animEffect filter="fade" transition="in">
                                      <p:cBhvr>
                                        <p:cTn dur="1000"/>
                                        <p:tgtEl>
                                          <p:spTgt spid="312"/>
                                        </p:tgtEl>
                                      </p:cBhvr>
                                    </p:animEffect>
                                  </p:childTnLst>
                                </p:cTn>
                              </p:par>
                              <p:par>
                                <p:cTn fill="hold" nodeType="withEffect" presetClass="entr" presetID="10" presetSubtype="0">
                                  <p:stCondLst>
                                    <p:cond delay="0"/>
                                  </p:stCondLst>
                                  <p:childTnLst>
                                    <p:set>
                                      <p:cBhvr>
                                        <p:cTn dur="1" fill="hold">
                                          <p:stCondLst>
                                            <p:cond delay="0"/>
                                          </p:stCondLst>
                                        </p:cTn>
                                        <p:tgtEl>
                                          <p:spTgt spid="313"/>
                                        </p:tgtEl>
                                        <p:attrNameLst>
                                          <p:attrName>style.visibility</p:attrName>
                                        </p:attrNameLst>
                                      </p:cBhvr>
                                      <p:to>
                                        <p:strVal val="visible"/>
                                      </p:to>
                                    </p:set>
                                    <p:animEffect filter="fade" transition="in">
                                      <p:cBhvr>
                                        <p:cTn dur="1000"/>
                                        <p:tgtEl>
                                          <p:spTgt spid="313"/>
                                        </p:tgtEl>
                                      </p:cBhvr>
                                    </p:animEffect>
                                  </p:childTnLst>
                                </p:cTn>
                              </p:par>
                              <p:par>
                                <p:cTn fill="hold" nodeType="withEffect" presetClass="entr" presetID="10" presetSubtype="0">
                                  <p:stCondLst>
                                    <p:cond delay="0"/>
                                  </p:stCondLst>
                                  <p:childTnLst>
                                    <p:set>
                                      <p:cBhvr>
                                        <p:cTn dur="1" fill="hold">
                                          <p:stCondLst>
                                            <p:cond delay="0"/>
                                          </p:stCondLst>
                                        </p:cTn>
                                        <p:tgtEl>
                                          <p:spTgt spid="314"/>
                                        </p:tgtEl>
                                        <p:attrNameLst>
                                          <p:attrName>style.visibility</p:attrName>
                                        </p:attrNameLst>
                                      </p:cBhvr>
                                      <p:to>
                                        <p:strVal val="visible"/>
                                      </p:to>
                                    </p:set>
                                    <p:animEffect filter="fade" transition="in">
                                      <p:cBhvr>
                                        <p:cTn dur="1000"/>
                                        <p:tgtEl>
                                          <p:spTgt spid="314"/>
                                        </p:tgtEl>
                                      </p:cBhvr>
                                    </p:animEffect>
                                  </p:childTnLst>
                                </p:cTn>
                              </p:par>
                              <p:par>
                                <p:cTn fill="hold" nodeType="withEffect" presetClass="entr" presetID="10" presetSubtype="0">
                                  <p:stCondLst>
                                    <p:cond delay="0"/>
                                  </p:stCondLst>
                                  <p:childTnLst>
                                    <p:set>
                                      <p:cBhvr>
                                        <p:cTn dur="1" fill="hold">
                                          <p:stCondLst>
                                            <p:cond delay="0"/>
                                          </p:stCondLst>
                                        </p:cTn>
                                        <p:tgtEl>
                                          <p:spTgt spid="315"/>
                                        </p:tgtEl>
                                        <p:attrNameLst>
                                          <p:attrName>style.visibility</p:attrName>
                                        </p:attrNameLst>
                                      </p:cBhvr>
                                      <p:to>
                                        <p:strVal val="visible"/>
                                      </p:to>
                                    </p:set>
                                    <p:animEffect filter="fade" transition="in">
                                      <p:cBhvr>
                                        <p:cTn dur="1000"/>
                                        <p:tgtEl>
                                          <p:spTgt spid="315"/>
                                        </p:tgtEl>
                                      </p:cBhvr>
                                    </p:animEffect>
                                  </p:childTnLst>
                                </p:cTn>
                              </p:par>
                              <p:par>
                                <p:cTn fill="hold" nodeType="withEffect" presetClass="entr" presetID="10" presetSubtype="0">
                                  <p:stCondLst>
                                    <p:cond delay="0"/>
                                  </p:stCondLst>
                                  <p:childTnLst>
                                    <p:set>
                                      <p:cBhvr>
                                        <p:cTn dur="1" fill="hold">
                                          <p:stCondLst>
                                            <p:cond delay="0"/>
                                          </p:stCondLst>
                                        </p:cTn>
                                        <p:tgtEl>
                                          <p:spTgt spid="316"/>
                                        </p:tgtEl>
                                        <p:attrNameLst>
                                          <p:attrName>style.visibility</p:attrName>
                                        </p:attrNameLst>
                                      </p:cBhvr>
                                      <p:to>
                                        <p:strVal val="visible"/>
                                      </p:to>
                                    </p:set>
                                    <p:animEffect filter="fade" transition="in">
                                      <p:cBhvr>
                                        <p:cTn dur="1000"/>
                                        <p:tgtEl>
                                          <p:spTgt spid="316"/>
                                        </p:tgtEl>
                                      </p:cBhvr>
                                    </p:animEffect>
                                  </p:childTnLst>
                                </p:cTn>
                              </p:par>
                              <p:par>
                                <p:cTn fill="hold" nodeType="withEffect" presetClass="entr" presetID="10" presetSubtype="0">
                                  <p:stCondLst>
                                    <p:cond delay="0"/>
                                  </p:stCondLst>
                                  <p:childTnLst>
                                    <p:set>
                                      <p:cBhvr>
                                        <p:cTn dur="1" fill="hold">
                                          <p:stCondLst>
                                            <p:cond delay="0"/>
                                          </p:stCondLst>
                                        </p:cTn>
                                        <p:tgtEl>
                                          <p:spTgt spid="317"/>
                                        </p:tgtEl>
                                        <p:attrNameLst>
                                          <p:attrName>style.visibility</p:attrName>
                                        </p:attrNameLst>
                                      </p:cBhvr>
                                      <p:to>
                                        <p:strVal val="visible"/>
                                      </p:to>
                                    </p:set>
                                    <p:animEffect filter="fade" transition="in">
                                      <p:cBhvr>
                                        <p:cTn dur="1000"/>
                                        <p:tgtEl>
                                          <p:spTgt spid="317"/>
                                        </p:tgtEl>
                                      </p:cBhvr>
                                    </p:animEffect>
                                  </p:childTnLst>
                                </p:cTn>
                              </p:par>
                              <p:par>
                                <p:cTn fill="hold" nodeType="withEffect" presetClass="entr" presetID="10" presetSubtype="0">
                                  <p:stCondLst>
                                    <p:cond delay="0"/>
                                  </p:stCondLst>
                                  <p:childTnLst>
                                    <p:set>
                                      <p:cBhvr>
                                        <p:cTn dur="1" fill="hold">
                                          <p:stCondLst>
                                            <p:cond delay="0"/>
                                          </p:stCondLst>
                                        </p:cTn>
                                        <p:tgtEl>
                                          <p:spTgt spid="318"/>
                                        </p:tgtEl>
                                        <p:attrNameLst>
                                          <p:attrName>style.visibility</p:attrName>
                                        </p:attrNameLst>
                                      </p:cBhvr>
                                      <p:to>
                                        <p:strVal val="visible"/>
                                      </p:to>
                                    </p:set>
                                    <p:animEffect filter="fade" transition="in">
                                      <p:cBhvr>
                                        <p:cTn dur="1000"/>
                                        <p:tgtEl>
                                          <p:spTgt spid="318"/>
                                        </p:tgtEl>
                                      </p:cBhvr>
                                    </p:animEffect>
                                  </p:childTnLst>
                                </p:cTn>
                              </p:par>
                              <p:par>
                                <p:cTn fill="hold" nodeType="withEffect" presetClass="entr" presetID="10" presetSubtype="0">
                                  <p:stCondLst>
                                    <p:cond delay="0"/>
                                  </p:stCondLst>
                                  <p:childTnLst>
                                    <p:set>
                                      <p:cBhvr>
                                        <p:cTn dur="1" fill="hold">
                                          <p:stCondLst>
                                            <p:cond delay="0"/>
                                          </p:stCondLst>
                                        </p:cTn>
                                        <p:tgtEl>
                                          <p:spTgt spid="319"/>
                                        </p:tgtEl>
                                        <p:attrNameLst>
                                          <p:attrName>style.visibility</p:attrName>
                                        </p:attrNameLst>
                                      </p:cBhvr>
                                      <p:to>
                                        <p:strVal val="visible"/>
                                      </p:to>
                                    </p:set>
                                    <p:animEffect filter="fade" transition="in">
                                      <p:cBhvr>
                                        <p:cTn dur="1000"/>
                                        <p:tgtEl>
                                          <p:spTgt spid="319"/>
                                        </p:tgtEl>
                                      </p:cBhvr>
                                    </p:animEffect>
                                  </p:childTnLst>
                                </p:cTn>
                              </p:par>
                              <p:par>
                                <p:cTn fill="hold" nodeType="withEffect" presetClass="entr" presetID="10" presetSubtype="0">
                                  <p:stCondLst>
                                    <p:cond delay="0"/>
                                  </p:stCondLst>
                                  <p:childTnLst>
                                    <p:set>
                                      <p:cBhvr>
                                        <p:cTn dur="1" fill="hold">
                                          <p:stCondLst>
                                            <p:cond delay="0"/>
                                          </p:stCondLst>
                                        </p:cTn>
                                        <p:tgtEl>
                                          <p:spTgt spid="320"/>
                                        </p:tgtEl>
                                        <p:attrNameLst>
                                          <p:attrName>style.visibility</p:attrName>
                                        </p:attrNameLst>
                                      </p:cBhvr>
                                      <p:to>
                                        <p:strVal val="visible"/>
                                      </p:to>
                                    </p:set>
                                    <p:animEffect filter="fade" transition="in">
                                      <p:cBhvr>
                                        <p:cTn dur="1000"/>
                                        <p:tgtEl>
                                          <p:spTgt spid="320"/>
                                        </p:tgtEl>
                                      </p:cBhvr>
                                    </p:animEffect>
                                  </p:childTnLst>
                                </p:cTn>
                              </p:par>
                              <p:par>
                                <p:cTn fill="hold" nodeType="withEffect" presetClass="entr" presetID="10" presetSubtype="0">
                                  <p:stCondLst>
                                    <p:cond delay="0"/>
                                  </p:stCondLst>
                                  <p:childTnLst>
                                    <p:set>
                                      <p:cBhvr>
                                        <p:cTn dur="1" fill="hold">
                                          <p:stCondLst>
                                            <p:cond delay="0"/>
                                          </p:stCondLst>
                                        </p:cTn>
                                        <p:tgtEl>
                                          <p:spTgt spid="321"/>
                                        </p:tgtEl>
                                        <p:attrNameLst>
                                          <p:attrName>style.visibility</p:attrName>
                                        </p:attrNameLst>
                                      </p:cBhvr>
                                      <p:to>
                                        <p:strVal val="visible"/>
                                      </p:to>
                                    </p:set>
                                    <p:animEffect filter="fade" transition="in">
                                      <p:cBhvr>
                                        <p:cTn dur="1000"/>
                                        <p:tgtEl>
                                          <p:spTgt spid="321"/>
                                        </p:tgtEl>
                                      </p:cBhvr>
                                    </p:animEffect>
                                  </p:childTnLst>
                                </p:cTn>
                              </p:par>
                              <p:par>
                                <p:cTn fill="hold" nodeType="withEffect" presetClass="entr" presetID="10" presetSubtype="0">
                                  <p:stCondLst>
                                    <p:cond delay="0"/>
                                  </p:stCondLst>
                                  <p:childTnLst>
                                    <p:set>
                                      <p:cBhvr>
                                        <p:cTn dur="1" fill="hold">
                                          <p:stCondLst>
                                            <p:cond delay="0"/>
                                          </p:stCondLst>
                                        </p:cTn>
                                        <p:tgtEl>
                                          <p:spTgt spid="322"/>
                                        </p:tgtEl>
                                        <p:attrNameLst>
                                          <p:attrName>style.visibility</p:attrName>
                                        </p:attrNameLst>
                                      </p:cBhvr>
                                      <p:to>
                                        <p:strVal val="visible"/>
                                      </p:to>
                                    </p:set>
                                    <p:animEffect filter="fade" transition="in">
                                      <p:cBhvr>
                                        <p:cTn dur="1000"/>
                                        <p:tgtEl>
                                          <p:spTgt spid="322"/>
                                        </p:tgtEl>
                                      </p:cBhvr>
                                    </p:animEffect>
                                  </p:childTnLst>
                                </p:cTn>
                              </p:par>
                              <p:par>
                                <p:cTn fill="hold" nodeType="withEffect" presetClass="entr" presetID="10" presetSubtype="0">
                                  <p:stCondLst>
                                    <p:cond delay="0"/>
                                  </p:stCondLst>
                                  <p:childTnLst>
                                    <p:set>
                                      <p:cBhvr>
                                        <p:cTn dur="1" fill="hold">
                                          <p:stCondLst>
                                            <p:cond delay="0"/>
                                          </p:stCondLst>
                                        </p:cTn>
                                        <p:tgtEl>
                                          <p:spTgt spid="323"/>
                                        </p:tgtEl>
                                        <p:attrNameLst>
                                          <p:attrName>style.visibility</p:attrName>
                                        </p:attrNameLst>
                                      </p:cBhvr>
                                      <p:to>
                                        <p:strVal val="visible"/>
                                      </p:to>
                                    </p:set>
                                    <p:animEffect filter="fade" transition="in">
                                      <p:cBhvr>
                                        <p:cTn dur="1000"/>
                                        <p:tgtEl>
                                          <p:spTgt spid="323"/>
                                        </p:tgtEl>
                                      </p:cBhvr>
                                    </p:animEffect>
                                  </p:childTnLst>
                                </p:cTn>
                              </p:par>
                              <p:par>
                                <p:cTn fill="hold" nodeType="withEffect" presetClass="entr" presetID="10" presetSubtype="0">
                                  <p:stCondLst>
                                    <p:cond delay="0"/>
                                  </p:stCondLst>
                                  <p:childTnLst>
                                    <p:set>
                                      <p:cBhvr>
                                        <p:cTn dur="1" fill="hold">
                                          <p:stCondLst>
                                            <p:cond delay="0"/>
                                          </p:stCondLst>
                                        </p:cTn>
                                        <p:tgtEl>
                                          <p:spTgt spid="324"/>
                                        </p:tgtEl>
                                        <p:attrNameLst>
                                          <p:attrName>style.visibility</p:attrName>
                                        </p:attrNameLst>
                                      </p:cBhvr>
                                      <p:to>
                                        <p:strVal val="visible"/>
                                      </p:to>
                                    </p:set>
                                    <p:animEffect filter="fade" transition="in">
                                      <p:cBhvr>
                                        <p:cTn dur="1000"/>
                                        <p:tgtEl>
                                          <p:spTgt spid="324"/>
                                        </p:tgtEl>
                                      </p:cBhvr>
                                    </p:animEffect>
                                  </p:childTnLst>
                                </p:cTn>
                              </p:par>
                              <p:par>
                                <p:cTn fill="hold" nodeType="withEffect" presetClass="entr" presetID="10" presetSubtype="0">
                                  <p:stCondLst>
                                    <p:cond delay="0"/>
                                  </p:stCondLst>
                                  <p:childTnLst>
                                    <p:set>
                                      <p:cBhvr>
                                        <p:cTn dur="1" fill="hold">
                                          <p:stCondLst>
                                            <p:cond delay="0"/>
                                          </p:stCondLst>
                                        </p:cTn>
                                        <p:tgtEl>
                                          <p:spTgt spid="325"/>
                                        </p:tgtEl>
                                        <p:attrNameLst>
                                          <p:attrName>style.visibility</p:attrName>
                                        </p:attrNameLst>
                                      </p:cBhvr>
                                      <p:to>
                                        <p:strVal val="visible"/>
                                      </p:to>
                                    </p:set>
                                    <p:animEffect filter="fade" transition="in">
                                      <p:cBhvr>
                                        <p:cTn dur="1000"/>
                                        <p:tgtEl>
                                          <p:spTgt spid="325"/>
                                        </p:tgtEl>
                                      </p:cBhvr>
                                    </p:animEffect>
                                  </p:childTnLst>
                                </p:cTn>
                              </p:par>
                              <p:par>
                                <p:cTn fill="hold" nodeType="withEffect" presetClass="entr" presetID="10" presetSubtype="0">
                                  <p:stCondLst>
                                    <p:cond delay="0"/>
                                  </p:stCondLst>
                                  <p:childTnLst>
                                    <p:set>
                                      <p:cBhvr>
                                        <p:cTn dur="1" fill="hold">
                                          <p:stCondLst>
                                            <p:cond delay="0"/>
                                          </p:stCondLst>
                                        </p:cTn>
                                        <p:tgtEl>
                                          <p:spTgt spid="326"/>
                                        </p:tgtEl>
                                        <p:attrNameLst>
                                          <p:attrName>style.visibility</p:attrName>
                                        </p:attrNameLst>
                                      </p:cBhvr>
                                      <p:to>
                                        <p:strVal val="visible"/>
                                      </p:to>
                                    </p:set>
                                    <p:animEffect filter="fade" transition="in">
                                      <p:cBhvr>
                                        <p:cTn dur="1000"/>
                                        <p:tgtEl>
                                          <p:spTgt spid="326"/>
                                        </p:tgtEl>
                                      </p:cBhvr>
                                    </p:animEffect>
                                  </p:childTnLst>
                                </p:cTn>
                              </p:par>
                              <p:par>
                                <p:cTn fill="hold" nodeType="withEffect" presetClass="entr" presetID="10" presetSubtype="0">
                                  <p:stCondLst>
                                    <p:cond delay="0"/>
                                  </p:stCondLst>
                                  <p:childTnLst>
                                    <p:set>
                                      <p:cBhvr>
                                        <p:cTn dur="1" fill="hold">
                                          <p:stCondLst>
                                            <p:cond delay="0"/>
                                          </p:stCondLst>
                                        </p:cTn>
                                        <p:tgtEl>
                                          <p:spTgt spid="327"/>
                                        </p:tgtEl>
                                        <p:attrNameLst>
                                          <p:attrName>style.visibility</p:attrName>
                                        </p:attrNameLst>
                                      </p:cBhvr>
                                      <p:to>
                                        <p:strVal val="visible"/>
                                      </p:to>
                                    </p:set>
                                    <p:animEffect filter="fade" transition="in">
                                      <p:cBhvr>
                                        <p:cTn dur="1000"/>
                                        <p:tgtEl>
                                          <p:spTgt spid="327"/>
                                        </p:tgtEl>
                                      </p:cBhvr>
                                    </p:animEffect>
                                  </p:childTnLst>
                                </p:cTn>
                              </p:par>
                              <p:par>
                                <p:cTn fill="hold" nodeType="withEffect" presetClass="entr" presetID="10" presetSubtype="0">
                                  <p:stCondLst>
                                    <p:cond delay="0"/>
                                  </p:stCondLst>
                                  <p:childTnLst>
                                    <p:set>
                                      <p:cBhvr>
                                        <p:cTn dur="1" fill="hold">
                                          <p:stCondLst>
                                            <p:cond delay="0"/>
                                          </p:stCondLst>
                                        </p:cTn>
                                        <p:tgtEl>
                                          <p:spTgt spid="328"/>
                                        </p:tgtEl>
                                        <p:attrNameLst>
                                          <p:attrName>style.visibility</p:attrName>
                                        </p:attrNameLst>
                                      </p:cBhvr>
                                      <p:to>
                                        <p:strVal val="visible"/>
                                      </p:to>
                                    </p:set>
                                    <p:animEffect filter="fade" transition="in">
                                      <p:cBhvr>
                                        <p:cTn dur="1000"/>
                                        <p:tgtEl>
                                          <p:spTgt spid="328"/>
                                        </p:tgtEl>
                                      </p:cBhvr>
                                    </p:animEffect>
                                  </p:childTnLst>
                                </p:cTn>
                              </p:par>
                              <p:par>
                                <p:cTn fill="hold" nodeType="withEffect" presetClass="entr" presetID="10" presetSubtype="0">
                                  <p:stCondLst>
                                    <p:cond delay="0"/>
                                  </p:stCondLst>
                                  <p:childTnLst>
                                    <p:set>
                                      <p:cBhvr>
                                        <p:cTn dur="1" fill="hold">
                                          <p:stCondLst>
                                            <p:cond delay="0"/>
                                          </p:stCondLst>
                                        </p:cTn>
                                        <p:tgtEl>
                                          <p:spTgt spid="329"/>
                                        </p:tgtEl>
                                        <p:attrNameLst>
                                          <p:attrName>style.visibility</p:attrName>
                                        </p:attrNameLst>
                                      </p:cBhvr>
                                      <p:to>
                                        <p:strVal val="visible"/>
                                      </p:to>
                                    </p:set>
                                    <p:animEffect filter="fade" transition="in">
                                      <p:cBhvr>
                                        <p:cTn dur="1000"/>
                                        <p:tgtEl>
                                          <p:spTgt spid="329"/>
                                        </p:tgtEl>
                                      </p:cBhvr>
                                    </p:animEffect>
                                  </p:childTnLst>
                                </p:cTn>
                              </p:par>
                              <p:par>
                                <p:cTn fill="hold" nodeType="withEffect" presetClass="entr" presetID="10" presetSubtype="0">
                                  <p:stCondLst>
                                    <p:cond delay="0"/>
                                  </p:stCondLst>
                                  <p:childTnLst>
                                    <p:set>
                                      <p:cBhvr>
                                        <p:cTn dur="1" fill="hold">
                                          <p:stCondLst>
                                            <p:cond delay="0"/>
                                          </p:stCondLst>
                                        </p:cTn>
                                        <p:tgtEl>
                                          <p:spTgt spid="330"/>
                                        </p:tgtEl>
                                        <p:attrNameLst>
                                          <p:attrName>style.visibility</p:attrName>
                                        </p:attrNameLst>
                                      </p:cBhvr>
                                      <p:to>
                                        <p:strVal val="visible"/>
                                      </p:to>
                                    </p:set>
                                    <p:animEffect filter="fade" transition="in">
                                      <p:cBhvr>
                                        <p:cTn dur="1000"/>
                                        <p:tgtEl>
                                          <p:spTgt spid="330"/>
                                        </p:tgtEl>
                                      </p:cBhvr>
                                    </p:animEffect>
                                  </p:childTnLst>
                                </p:cTn>
                              </p:par>
                              <p:par>
                                <p:cTn fill="hold" nodeType="withEffect" presetClass="entr" presetID="10" presetSubtype="0">
                                  <p:stCondLst>
                                    <p:cond delay="0"/>
                                  </p:stCondLst>
                                  <p:childTnLst>
                                    <p:set>
                                      <p:cBhvr>
                                        <p:cTn dur="1" fill="hold">
                                          <p:stCondLst>
                                            <p:cond delay="0"/>
                                          </p:stCondLst>
                                        </p:cTn>
                                        <p:tgtEl>
                                          <p:spTgt spid="331"/>
                                        </p:tgtEl>
                                        <p:attrNameLst>
                                          <p:attrName>style.visibility</p:attrName>
                                        </p:attrNameLst>
                                      </p:cBhvr>
                                      <p:to>
                                        <p:strVal val="visible"/>
                                      </p:to>
                                    </p:set>
                                    <p:animEffect filter="fade" transition="in">
                                      <p:cBhvr>
                                        <p:cTn dur="1000"/>
                                        <p:tgtEl>
                                          <p:spTgt spid="3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2"/>
                                        </p:tgtEl>
                                        <p:attrNameLst>
                                          <p:attrName>style.visibility</p:attrName>
                                        </p:attrNameLst>
                                      </p:cBhvr>
                                      <p:to>
                                        <p:strVal val="visible"/>
                                      </p:to>
                                    </p:set>
                                    <p:animEffect filter="fade" transition="in">
                                      <p:cBhvr>
                                        <p:cTn dur="1000"/>
                                        <p:tgtEl>
                                          <p:spTgt spid="332"/>
                                        </p:tgtEl>
                                      </p:cBhvr>
                                    </p:animEffect>
                                  </p:childTnLst>
                                </p:cTn>
                              </p:par>
                              <p:par>
                                <p:cTn fill="hold" nodeType="withEffect" presetClass="entr" presetID="10" presetSubtype="0">
                                  <p:stCondLst>
                                    <p:cond delay="0"/>
                                  </p:stCondLst>
                                  <p:childTnLst>
                                    <p:set>
                                      <p:cBhvr>
                                        <p:cTn dur="1" fill="hold">
                                          <p:stCondLst>
                                            <p:cond delay="0"/>
                                          </p:stCondLst>
                                        </p:cTn>
                                        <p:tgtEl>
                                          <p:spTgt spid="333"/>
                                        </p:tgtEl>
                                        <p:attrNameLst>
                                          <p:attrName>style.visibility</p:attrName>
                                        </p:attrNameLst>
                                      </p:cBhvr>
                                      <p:to>
                                        <p:strVal val="visible"/>
                                      </p:to>
                                    </p:set>
                                    <p:animEffect filter="fade" transition="in">
                                      <p:cBhvr>
                                        <p:cTn dur="1000"/>
                                        <p:tgtEl>
                                          <p:spTgt spid="3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49"/>
          <p:cNvSpPr txBox="1"/>
          <p:nvPr/>
        </p:nvSpPr>
        <p:spPr>
          <a:xfrm>
            <a:off x="-99000" y="163550"/>
            <a:ext cx="4212000" cy="907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0" i="0" lang="en" sz="3600" u="none" cap="none" strike="noStrike">
                <a:solidFill>
                  <a:srgbClr val="000000"/>
                </a:solidFill>
                <a:highlight>
                  <a:srgbClr val="AEFF00"/>
                </a:highlight>
                <a:latin typeface="Love Ya Like A Sister"/>
                <a:ea typeface="Love Ya Like A Sister"/>
                <a:cs typeface="Love Ya Like A Sister"/>
                <a:sym typeface="Love Ya Like A Sister"/>
              </a:rPr>
              <a:t>   Top 10 Indie Films of all time</a:t>
            </a:r>
            <a:endParaRPr b="0" i="0" sz="3600" u="none" cap="none" strike="noStrike">
              <a:solidFill>
                <a:srgbClr val="000000"/>
              </a:solidFill>
              <a:highlight>
                <a:srgbClr val="AEFF00"/>
              </a:highlight>
              <a:latin typeface="Love Ya Like A Sister"/>
              <a:ea typeface="Love Ya Like A Sister"/>
              <a:cs typeface="Love Ya Like A Sister"/>
              <a:sym typeface="Love Ya Like A Sister"/>
            </a:endParaRPr>
          </a:p>
        </p:txBody>
      </p:sp>
      <p:pic>
        <p:nvPicPr>
          <p:cNvPr id="343" name="Google Shape;343;p49"/>
          <p:cNvPicPr preferRelativeResize="0"/>
          <p:nvPr/>
        </p:nvPicPr>
        <p:blipFill rotWithShape="1">
          <a:blip r:embed="rId3">
            <a:alphaModFix/>
          </a:blip>
          <a:srcRect b="0" l="0" r="0" t="0"/>
          <a:stretch/>
        </p:blipFill>
        <p:spPr>
          <a:xfrm>
            <a:off x="0" y="1580443"/>
            <a:ext cx="1176814" cy="1773585"/>
          </a:xfrm>
          <a:prstGeom prst="rect">
            <a:avLst/>
          </a:prstGeom>
          <a:noFill/>
          <a:ln>
            <a:noFill/>
          </a:ln>
        </p:spPr>
      </p:pic>
      <p:pic>
        <p:nvPicPr>
          <p:cNvPr id="344" name="Google Shape;344;p49"/>
          <p:cNvPicPr preferRelativeResize="0"/>
          <p:nvPr/>
        </p:nvPicPr>
        <p:blipFill rotWithShape="1">
          <a:blip r:embed="rId4">
            <a:alphaModFix/>
          </a:blip>
          <a:srcRect b="0" l="0" r="0" t="0"/>
          <a:stretch/>
        </p:blipFill>
        <p:spPr>
          <a:xfrm>
            <a:off x="1176826" y="1575600"/>
            <a:ext cx="1199760" cy="1783262"/>
          </a:xfrm>
          <a:prstGeom prst="rect">
            <a:avLst/>
          </a:prstGeom>
          <a:noFill/>
          <a:ln>
            <a:noFill/>
          </a:ln>
        </p:spPr>
      </p:pic>
      <p:pic>
        <p:nvPicPr>
          <p:cNvPr id="345" name="Google Shape;345;p49"/>
          <p:cNvPicPr preferRelativeResize="0"/>
          <p:nvPr/>
        </p:nvPicPr>
        <p:blipFill rotWithShape="1">
          <a:blip r:embed="rId5">
            <a:alphaModFix/>
          </a:blip>
          <a:srcRect b="0" l="0" r="0" t="0"/>
          <a:stretch/>
        </p:blipFill>
        <p:spPr>
          <a:xfrm>
            <a:off x="2376586" y="1580437"/>
            <a:ext cx="1287625" cy="1773590"/>
          </a:xfrm>
          <a:prstGeom prst="rect">
            <a:avLst/>
          </a:prstGeom>
          <a:noFill/>
          <a:ln>
            <a:noFill/>
          </a:ln>
        </p:spPr>
      </p:pic>
      <p:pic>
        <p:nvPicPr>
          <p:cNvPr id="346" name="Google Shape;346;p49"/>
          <p:cNvPicPr preferRelativeResize="0"/>
          <p:nvPr/>
        </p:nvPicPr>
        <p:blipFill rotWithShape="1">
          <a:blip r:embed="rId6">
            <a:alphaModFix/>
          </a:blip>
          <a:srcRect b="0" l="0" r="0" t="0"/>
          <a:stretch/>
        </p:blipFill>
        <p:spPr>
          <a:xfrm>
            <a:off x="3664212" y="1597990"/>
            <a:ext cx="1199772" cy="1756037"/>
          </a:xfrm>
          <a:prstGeom prst="rect">
            <a:avLst/>
          </a:prstGeom>
          <a:noFill/>
          <a:ln>
            <a:noFill/>
          </a:ln>
        </p:spPr>
      </p:pic>
      <p:pic>
        <p:nvPicPr>
          <p:cNvPr id="347" name="Google Shape;347;p49"/>
          <p:cNvPicPr preferRelativeResize="0"/>
          <p:nvPr/>
        </p:nvPicPr>
        <p:blipFill rotWithShape="1">
          <a:blip r:embed="rId7">
            <a:alphaModFix/>
          </a:blip>
          <a:srcRect b="0" l="0" r="0" t="0"/>
          <a:stretch/>
        </p:blipFill>
        <p:spPr>
          <a:xfrm>
            <a:off x="24250" y="3358875"/>
            <a:ext cx="1121916" cy="1749178"/>
          </a:xfrm>
          <a:prstGeom prst="rect">
            <a:avLst/>
          </a:prstGeom>
          <a:noFill/>
          <a:ln>
            <a:noFill/>
          </a:ln>
        </p:spPr>
      </p:pic>
      <p:pic>
        <p:nvPicPr>
          <p:cNvPr id="348" name="Google Shape;348;p49"/>
          <p:cNvPicPr preferRelativeResize="0"/>
          <p:nvPr/>
        </p:nvPicPr>
        <p:blipFill rotWithShape="1">
          <a:blip r:embed="rId8">
            <a:alphaModFix/>
          </a:blip>
          <a:srcRect b="0" l="0" r="0" t="0"/>
          <a:stretch/>
        </p:blipFill>
        <p:spPr>
          <a:xfrm>
            <a:off x="4863984" y="1597979"/>
            <a:ext cx="1176814" cy="1749198"/>
          </a:xfrm>
          <a:prstGeom prst="rect">
            <a:avLst/>
          </a:prstGeom>
          <a:noFill/>
          <a:ln>
            <a:noFill/>
          </a:ln>
        </p:spPr>
      </p:pic>
      <p:pic>
        <p:nvPicPr>
          <p:cNvPr id="349" name="Google Shape;349;p49"/>
          <p:cNvPicPr preferRelativeResize="0"/>
          <p:nvPr/>
        </p:nvPicPr>
        <p:blipFill rotWithShape="1">
          <a:blip r:embed="rId9">
            <a:alphaModFix/>
          </a:blip>
          <a:srcRect b="0" l="0" r="0" t="0"/>
          <a:stretch/>
        </p:blipFill>
        <p:spPr>
          <a:xfrm>
            <a:off x="1146177" y="3358875"/>
            <a:ext cx="1238584" cy="1773589"/>
          </a:xfrm>
          <a:prstGeom prst="rect">
            <a:avLst/>
          </a:prstGeom>
          <a:noFill/>
          <a:ln>
            <a:noFill/>
          </a:ln>
        </p:spPr>
      </p:pic>
      <p:pic>
        <p:nvPicPr>
          <p:cNvPr id="350" name="Google Shape;350;p49"/>
          <p:cNvPicPr preferRelativeResize="0"/>
          <p:nvPr/>
        </p:nvPicPr>
        <p:blipFill rotWithShape="1">
          <a:blip r:embed="rId10">
            <a:alphaModFix/>
          </a:blip>
          <a:srcRect b="0" l="0" r="0" t="0"/>
          <a:stretch/>
        </p:blipFill>
        <p:spPr>
          <a:xfrm>
            <a:off x="2384750" y="3358900"/>
            <a:ext cx="1287624" cy="1773576"/>
          </a:xfrm>
          <a:prstGeom prst="rect">
            <a:avLst/>
          </a:prstGeom>
          <a:noFill/>
          <a:ln>
            <a:noFill/>
          </a:ln>
        </p:spPr>
      </p:pic>
      <p:pic>
        <p:nvPicPr>
          <p:cNvPr id="351" name="Google Shape;351;p49"/>
          <p:cNvPicPr preferRelativeResize="0"/>
          <p:nvPr/>
        </p:nvPicPr>
        <p:blipFill rotWithShape="1">
          <a:blip r:embed="rId11">
            <a:alphaModFix/>
          </a:blip>
          <a:srcRect b="0" l="0" r="0" t="0"/>
          <a:stretch/>
        </p:blipFill>
        <p:spPr>
          <a:xfrm>
            <a:off x="3677525" y="3360230"/>
            <a:ext cx="1272484" cy="1783270"/>
          </a:xfrm>
          <a:prstGeom prst="rect">
            <a:avLst/>
          </a:prstGeom>
          <a:noFill/>
          <a:ln>
            <a:noFill/>
          </a:ln>
        </p:spPr>
      </p:pic>
      <p:pic>
        <p:nvPicPr>
          <p:cNvPr id="352" name="Google Shape;352;p49"/>
          <p:cNvPicPr preferRelativeResize="0"/>
          <p:nvPr/>
        </p:nvPicPr>
        <p:blipFill rotWithShape="1">
          <a:blip r:embed="rId12">
            <a:alphaModFix/>
          </a:blip>
          <a:srcRect b="0" l="0" r="0" t="0"/>
          <a:stretch/>
        </p:blipFill>
        <p:spPr>
          <a:xfrm>
            <a:off x="4894600" y="3357550"/>
            <a:ext cx="1121950" cy="1749200"/>
          </a:xfrm>
          <a:prstGeom prst="rect">
            <a:avLst/>
          </a:prstGeom>
          <a:noFill/>
          <a:ln>
            <a:noFill/>
          </a:ln>
        </p:spPr>
      </p:pic>
      <p:sp>
        <p:nvSpPr>
          <p:cNvPr id="353" name="Google Shape;353;p49"/>
          <p:cNvSpPr txBox="1"/>
          <p:nvPr/>
        </p:nvSpPr>
        <p:spPr>
          <a:xfrm>
            <a:off x="838100" y="2996175"/>
            <a:ext cx="338700" cy="3642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0" i="0" lang="en" sz="1400" u="none" cap="none" strike="noStrike">
                <a:solidFill>
                  <a:srgbClr val="000000"/>
                </a:solidFill>
                <a:latin typeface="Anton"/>
                <a:ea typeface="Anton"/>
                <a:cs typeface="Anton"/>
                <a:sym typeface="Anton"/>
              </a:rPr>
              <a:t>10</a:t>
            </a:r>
            <a:endParaRPr b="0" i="0" sz="1400" u="none" cap="none" strike="noStrike">
              <a:solidFill>
                <a:srgbClr val="000000"/>
              </a:solidFill>
              <a:latin typeface="Anton"/>
              <a:ea typeface="Anton"/>
              <a:cs typeface="Anton"/>
              <a:sym typeface="Anton"/>
            </a:endParaRPr>
          </a:p>
        </p:txBody>
      </p:sp>
      <p:sp>
        <p:nvSpPr>
          <p:cNvPr id="354" name="Google Shape;354;p49"/>
          <p:cNvSpPr txBox="1"/>
          <p:nvPr/>
        </p:nvSpPr>
        <p:spPr>
          <a:xfrm>
            <a:off x="2040900" y="2996175"/>
            <a:ext cx="338700" cy="3642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0" i="0" lang="en" sz="1400" u="none" cap="none" strike="noStrike">
                <a:solidFill>
                  <a:srgbClr val="000000"/>
                </a:solidFill>
                <a:latin typeface="Anton"/>
                <a:ea typeface="Anton"/>
                <a:cs typeface="Anton"/>
                <a:sym typeface="Anton"/>
              </a:rPr>
              <a:t>9</a:t>
            </a:r>
            <a:endParaRPr b="0" i="0" sz="1400" u="none" cap="none" strike="noStrike">
              <a:solidFill>
                <a:srgbClr val="000000"/>
              </a:solidFill>
              <a:latin typeface="Anton"/>
              <a:ea typeface="Anton"/>
              <a:cs typeface="Anton"/>
              <a:sym typeface="Anton"/>
            </a:endParaRPr>
          </a:p>
        </p:txBody>
      </p:sp>
      <p:sp>
        <p:nvSpPr>
          <p:cNvPr id="355" name="Google Shape;355;p49"/>
          <p:cNvSpPr txBox="1"/>
          <p:nvPr/>
        </p:nvSpPr>
        <p:spPr>
          <a:xfrm>
            <a:off x="3338825" y="2982975"/>
            <a:ext cx="338700" cy="3642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0" i="0" lang="en" sz="1400" u="none" cap="none" strike="noStrike">
                <a:solidFill>
                  <a:srgbClr val="000000"/>
                </a:solidFill>
                <a:latin typeface="Anton"/>
                <a:ea typeface="Anton"/>
                <a:cs typeface="Anton"/>
                <a:sym typeface="Anton"/>
              </a:rPr>
              <a:t>8</a:t>
            </a:r>
            <a:endParaRPr b="0" i="0" sz="1400" u="none" cap="none" strike="noStrike">
              <a:solidFill>
                <a:srgbClr val="000000"/>
              </a:solidFill>
              <a:latin typeface="Anton"/>
              <a:ea typeface="Anton"/>
              <a:cs typeface="Anton"/>
              <a:sym typeface="Anton"/>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nton"/>
              <a:ea typeface="Anton"/>
              <a:cs typeface="Anton"/>
              <a:sym typeface="Anton"/>
            </a:endParaRPr>
          </a:p>
        </p:txBody>
      </p:sp>
      <p:sp>
        <p:nvSpPr>
          <p:cNvPr id="356" name="Google Shape;356;p49"/>
          <p:cNvSpPr txBox="1"/>
          <p:nvPr/>
        </p:nvSpPr>
        <p:spPr>
          <a:xfrm>
            <a:off x="4525275" y="2982975"/>
            <a:ext cx="338700" cy="3642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0" i="0" lang="en" sz="1400" u="none" cap="none" strike="noStrike">
                <a:solidFill>
                  <a:srgbClr val="000000"/>
                </a:solidFill>
                <a:latin typeface="Anton"/>
                <a:ea typeface="Anton"/>
                <a:cs typeface="Anton"/>
                <a:sym typeface="Anton"/>
              </a:rPr>
              <a:t>7</a:t>
            </a:r>
            <a:endParaRPr b="0" i="0" sz="1400" u="none" cap="none" strike="noStrike">
              <a:solidFill>
                <a:srgbClr val="000000"/>
              </a:solidFill>
              <a:latin typeface="Anton"/>
              <a:ea typeface="Anton"/>
              <a:cs typeface="Anton"/>
              <a:sym typeface="Anton"/>
            </a:endParaRPr>
          </a:p>
        </p:txBody>
      </p:sp>
      <p:sp>
        <p:nvSpPr>
          <p:cNvPr id="357" name="Google Shape;357;p49"/>
          <p:cNvSpPr txBox="1"/>
          <p:nvPr/>
        </p:nvSpPr>
        <p:spPr>
          <a:xfrm>
            <a:off x="5702100" y="2982975"/>
            <a:ext cx="338700" cy="3642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0" i="0" lang="en" sz="1400" u="none" cap="none" strike="noStrike">
                <a:solidFill>
                  <a:srgbClr val="000000"/>
                </a:solidFill>
                <a:latin typeface="Anton"/>
                <a:ea typeface="Anton"/>
                <a:cs typeface="Anton"/>
                <a:sym typeface="Anton"/>
              </a:rPr>
              <a:t>6</a:t>
            </a:r>
            <a:endParaRPr b="0" i="0" sz="1400" u="none" cap="none" strike="noStrike">
              <a:solidFill>
                <a:srgbClr val="000000"/>
              </a:solidFill>
              <a:latin typeface="Anton"/>
              <a:ea typeface="Anton"/>
              <a:cs typeface="Anton"/>
              <a:sym typeface="Anton"/>
            </a:endParaRPr>
          </a:p>
        </p:txBody>
      </p:sp>
      <p:sp>
        <p:nvSpPr>
          <p:cNvPr id="358" name="Google Shape;358;p49"/>
          <p:cNvSpPr txBox="1"/>
          <p:nvPr/>
        </p:nvSpPr>
        <p:spPr>
          <a:xfrm>
            <a:off x="807475" y="4779300"/>
            <a:ext cx="338700" cy="3642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0" i="0" lang="en" sz="1400" u="none" cap="none" strike="noStrike">
                <a:solidFill>
                  <a:srgbClr val="000000"/>
                </a:solidFill>
                <a:latin typeface="Anton"/>
                <a:ea typeface="Anton"/>
                <a:cs typeface="Anton"/>
                <a:sym typeface="Anton"/>
              </a:rPr>
              <a:t>5</a:t>
            </a:r>
            <a:endParaRPr b="0" i="0" sz="1400" u="none" cap="none" strike="noStrike">
              <a:solidFill>
                <a:srgbClr val="000000"/>
              </a:solidFill>
              <a:latin typeface="Anton"/>
              <a:ea typeface="Anton"/>
              <a:cs typeface="Anton"/>
              <a:sym typeface="Anton"/>
            </a:endParaRPr>
          </a:p>
        </p:txBody>
      </p:sp>
      <p:sp>
        <p:nvSpPr>
          <p:cNvPr id="359" name="Google Shape;359;p49"/>
          <p:cNvSpPr txBox="1"/>
          <p:nvPr/>
        </p:nvSpPr>
        <p:spPr>
          <a:xfrm>
            <a:off x="2079925" y="4779300"/>
            <a:ext cx="338700" cy="3642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0" i="0" lang="en" sz="1400" u="none" cap="none" strike="noStrike">
                <a:solidFill>
                  <a:srgbClr val="000000"/>
                </a:solidFill>
                <a:latin typeface="Anton"/>
                <a:ea typeface="Anton"/>
                <a:cs typeface="Anton"/>
                <a:sym typeface="Anton"/>
              </a:rPr>
              <a:t>4</a:t>
            </a:r>
            <a:endParaRPr b="0" i="0" sz="1400" u="none" cap="none" strike="noStrike">
              <a:solidFill>
                <a:srgbClr val="000000"/>
              </a:solidFill>
              <a:latin typeface="Anton"/>
              <a:ea typeface="Anton"/>
              <a:cs typeface="Anton"/>
              <a:sym typeface="Anton"/>
            </a:endParaRPr>
          </a:p>
        </p:txBody>
      </p:sp>
      <p:sp>
        <p:nvSpPr>
          <p:cNvPr id="360" name="Google Shape;360;p49"/>
          <p:cNvSpPr txBox="1"/>
          <p:nvPr/>
        </p:nvSpPr>
        <p:spPr>
          <a:xfrm>
            <a:off x="3352375" y="4766100"/>
            <a:ext cx="338700" cy="3642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0" i="0" lang="en" sz="1400" u="none" cap="none" strike="noStrike">
                <a:solidFill>
                  <a:srgbClr val="000000"/>
                </a:solidFill>
                <a:latin typeface="Anton"/>
                <a:ea typeface="Anton"/>
                <a:cs typeface="Anton"/>
                <a:sym typeface="Anton"/>
              </a:rPr>
              <a:t>3</a:t>
            </a:r>
            <a:endParaRPr b="0" i="0" sz="1400" u="none" cap="none" strike="noStrike">
              <a:solidFill>
                <a:srgbClr val="000000"/>
              </a:solidFill>
              <a:latin typeface="Anton"/>
              <a:ea typeface="Anton"/>
              <a:cs typeface="Anton"/>
              <a:sym typeface="Anton"/>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nton"/>
              <a:ea typeface="Anton"/>
              <a:cs typeface="Anton"/>
              <a:sym typeface="Anton"/>
            </a:endParaRPr>
          </a:p>
        </p:txBody>
      </p:sp>
      <p:sp>
        <p:nvSpPr>
          <p:cNvPr id="361" name="Google Shape;361;p49"/>
          <p:cNvSpPr txBox="1"/>
          <p:nvPr/>
        </p:nvSpPr>
        <p:spPr>
          <a:xfrm>
            <a:off x="4501025" y="4766100"/>
            <a:ext cx="338700" cy="3642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0" i="0" lang="en" sz="1400" u="none" cap="none" strike="noStrike">
                <a:solidFill>
                  <a:srgbClr val="000000"/>
                </a:solidFill>
                <a:latin typeface="Anton"/>
                <a:ea typeface="Anton"/>
                <a:cs typeface="Anton"/>
                <a:sym typeface="Anton"/>
              </a:rPr>
              <a:t>2</a:t>
            </a:r>
            <a:endParaRPr b="0" i="0" sz="1400" u="none" cap="none" strike="noStrike">
              <a:solidFill>
                <a:srgbClr val="000000"/>
              </a:solidFill>
              <a:latin typeface="Anton"/>
              <a:ea typeface="Anton"/>
              <a:cs typeface="Anton"/>
              <a:sym typeface="Anton"/>
            </a:endParaRPr>
          </a:p>
        </p:txBody>
      </p:sp>
      <p:sp>
        <p:nvSpPr>
          <p:cNvPr id="362" name="Google Shape;362;p49"/>
          <p:cNvSpPr txBox="1"/>
          <p:nvPr/>
        </p:nvSpPr>
        <p:spPr>
          <a:xfrm>
            <a:off x="5702100" y="4766100"/>
            <a:ext cx="338700" cy="3642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0" i="0" lang="en" sz="1400" u="none" cap="none" strike="noStrike">
                <a:solidFill>
                  <a:srgbClr val="000000"/>
                </a:solidFill>
                <a:latin typeface="Anton"/>
                <a:ea typeface="Anton"/>
                <a:cs typeface="Anton"/>
                <a:sym typeface="Anton"/>
              </a:rPr>
              <a:t>1</a:t>
            </a:r>
            <a:endParaRPr b="0" i="0" sz="1400" u="none" cap="none" strike="noStrike">
              <a:solidFill>
                <a:srgbClr val="000000"/>
              </a:solidFill>
              <a:latin typeface="Anton"/>
              <a:ea typeface="Anton"/>
              <a:cs typeface="Anton"/>
              <a:sym typeface="Anton"/>
            </a:endParaRPr>
          </a:p>
        </p:txBody>
      </p:sp>
      <p:sp>
        <p:nvSpPr>
          <p:cNvPr id="363" name="Google Shape;363;p49"/>
          <p:cNvSpPr txBox="1"/>
          <p:nvPr/>
        </p:nvSpPr>
        <p:spPr>
          <a:xfrm>
            <a:off x="6040800" y="163550"/>
            <a:ext cx="2995500" cy="4410600"/>
          </a:xfrm>
          <a:prstGeom prst="rect">
            <a:avLst/>
          </a:prstGeom>
          <a:noFill/>
          <a:ln>
            <a:noFill/>
          </a:ln>
        </p:spPr>
        <p:txBody>
          <a:bodyPr anchorCtr="0" anchor="t" bIns="91425" lIns="91425" spcFirstLastPara="1" rIns="91425" wrap="square" tIns="91425">
            <a:noAutofit/>
          </a:bodyPr>
          <a:lstStyle/>
          <a:p>
            <a:pPr indent="-457200" lvl="0" marL="546100" marR="0" rtl="0" algn="l">
              <a:lnSpc>
                <a:spcPct val="100000"/>
              </a:lnSpc>
              <a:spcBef>
                <a:spcPts val="0"/>
              </a:spcBef>
              <a:spcAft>
                <a:spcPts val="0"/>
              </a:spcAft>
              <a:buClr>
                <a:srgbClr val="000000"/>
              </a:buClr>
              <a:buSzPts val="2200"/>
              <a:buFont typeface="Arial"/>
              <a:buAutoNum type="arabicPeriod"/>
            </a:pPr>
            <a:r>
              <a:rPr b="0" i="0" lang="en" sz="2200" u="none" cap="none" strike="noStrike">
                <a:solidFill>
                  <a:srgbClr val="000000"/>
                </a:solidFill>
                <a:latin typeface="Twentieth Century"/>
                <a:ea typeface="Twentieth Century"/>
                <a:cs typeface="Twentieth Century"/>
                <a:sym typeface="Twentieth Century"/>
              </a:rPr>
              <a:t>Make a list of all the Independent films you know of</a:t>
            </a:r>
            <a:endParaRPr b="0" i="0" sz="22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None/>
            </a:pPr>
            <a:r>
              <a:t/>
            </a:r>
            <a:endParaRPr b="0" i="0" sz="2200" u="none" cap="none" strike="noStrike">
              <a:solidFill>
                <a:srgbClr val="000000"/>
              </a:solidFill>
              <a:latin typeface="Twentieth Century"/>
              <a:ea typeface="Twentieth Century"/>
              <a:cs typeface="Twentieth Century"/>
              <a:sym typeface="Twentieth Century"/>
            </a:endParaRPr>
          </a:p>
          <a:p>
            <a:pPr indent="-457200" lvl="0" marL="546100" marR="0" rtl="0" algn="l">
              <a:lnSpc>
                <a:spcPct val="100000"/>
              </a:lnSpc>
              <a:spcBef>
                <a:spcPts val="0"/>
              </a:spcBef>
              <a:spcAft>
                <a:spcPts val="0"/>
              </a:spcAft>
              <a:buClr>
                <a:srgbClr val="000000"/>
              </a:buClr>
              <a:buSzPts val="2200"/>
              <a:buFont typeface="Arial"/>
              <a:buAutoNum type="arabicPeriod"/>
            </a:pPr>
            <a:r>
              <a:rPr b="0" i="0" lang="en" sz="2200" u="none" cap="none" strike="noStrike">
                <a:solidFill>
                  <a:srgbClr val="000000"/>
                </a:solidFill>
                <a:latin typeface="Twentieth Century"/>
                <a:ea typeface="Twentieth Century"/>
                <a:cs typeface="Twentieth Century"/>
                <a:sym typeface="Twentieth Century"/>
              </a:rPr>
              <a:t>Do you have any idea which indie film is the most successful indie film to date?</a:t>
            </a:r>
            <a:endParaRPr b="0" i="0" sz="22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None/>
            </a:pPr>
            <a:r>
              <a:t/>
            </a:r>
            <a:endParaRPr b="0" i="0" sz="22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None/>
            </a:pPr>
            <a:r>
              <a:rPr b="1" i="0" lang="en" sz="2200" u="none" cap="none" strike="noStrike">
                <a:solidFill>
                  <a:srgbClr val="000000"/>
                </a:solidFill>
                <a:highlight>
                  <a:srgbClr val="9BE300"/>
                </a:highlight>
                <a:latin typeface="Twentieth Century"/>
                <a:ea typeface="Twentieth Century"/>
                <a:cs typeface="Twentieth Century"/>
                <a:sym typeface="Twentieth Century"/>
              </a:rPr>
              <a:t>Indie Film =</a:t>
            </a:r>
            <a:r>
              <a:rPr b="0" i="0" lang="en" sz="2200" u="none" cap="none" strike="noStrike">
                <a:solidFill>
                  <a:srgbClr val="000000"/>
                </a:solidFill>
                <a:highlight>
                  <a:srgbClr val="9BE300"/>
                </a:highlight>
                <a:latin typeface="Twentieth Century"/>
                <a:ea typeface="Twentieth Century"/>
                <a:cs typeface="Twentieth Century"/>
                <a:sym typeface="Twentieth Century"/>
              </a:rPr>
              <a:t> A film that is produced by a company not owned by the Big 6.</a:t>
            </a:r>
            <a:endParaRPr b="0" i="0" sz="2200" u="none" cap="none" strike="noStrike">
              <a:solidFill>
                <a:srgbClr val="000000"/>
              </a:solidFill>
              <a:highlight>
                <a:srgbClr val="9BE300"/>
              </a:highlight>
              <a:latin typeface="Twentieth Century"/>
              <a:ea typeface="Twentieth Century"/>
              <a:cs typeface="Twentieth Century"/>
              <a:sym typeface="Twentieth Centur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2"/>
                                        </p:tgtEl>
                                        <p:attrNameLst>
                                          <p:attrName>style.visibility</p:attrName>
                                        </p:attrNameLst>
                                      </p:cBhvr>
                                      <p:to>
                                        <p:strVal val="visible"/>
                                      </p:to>
                                    </p:set>
                                    <p:animEffect filter="fade" transition="in">
                                      <p:cBhvr>
                                        <p:cTn dur="1000"/>
                                        <p:tgtEl>
                                          <p:spTgt spid="342"/>
                                        </p:tgtEl>
                                      </p:cBhvr>
                                    </p:animEffect>
                                  </p:childTnLst>
                                </p:cTn>
                              </p:par>
                              <p:par>
                                <p:cTn fill="hold" nodeType="withEffect" presetClass="entr" presetID="10" presetSubtype="0">
                                  <p:stCondLst>
                                    <p:cond delay="0"/>
                                  </p:stCondLst>
                                  <p:childTnLst>
                                    <p:set>
                                      <p:cBhvr>
                                        <p:cTn dur="1" fill="hold">
                                          <p:stCondLst>
                                            <p:cond delay="0"/>
                                          </p:stCondLst>
                                        </p:cTn>
                                        <p:tgtEl>
                                          <p:spTgt spid="343"/>
                                        </p:tgtEl>
                                        <p:attrNameLst>
                                          <p:attrName>style.visibility</p:attrName>
                                        </p:attrNameLst>
                                      </p:cBhvr>
                                      <p:to>
                                        <p:strVal val="visible"/>
                                      </p:to>
                                    </p:set>
                                    <p:animEffect filter="fade" transition="in">
                                      <p:cBhvr>
                                        <p:cTn dur="1000"/>
                                        <p:tgtEl>
                                          <p:spTgt spid="343"/>
                                        </p:tgtEl>
                                      </p:cBhvr>
                                    </p:animEffect>
                                  </p:childTnLst>
                                </p:cTn>
                              </p:par>
                              <p:par>
                                <p:cTn fill="hold" nodeType="withEffect" presetClass="entr" presetID="10" presetSubtype="0">
                                  <p:stCondLst>
                                    <p:cond delay="0"/>
                                  </p:stCondLst>
                                  <p:childTnLst>
                                    <p:set>
                                      <p:cBhvr>
                                        <p:cTn dur="1" fill="hold">
                                          <p:stCondLst>
                                            <p:cond delay="0"/>
                                          </p:stCondLst>
                                        </p:cTn>
                                        <p:tgtEl>
                                          <p:spTgt spid="344"/>
                                        </p:tgtEl>
                                        <p:attrNameLst>
                                          <p:attrName>style.visibility</p:attrName>
                                        </p:attrNameLst>
                                      </p:cBhvr>
                                      <p:to>
                                        <p:strVal val="visible"/>
                                      </p:to>
                                    </p:set>
                                    <p:animEffect filter="fade" transition="in">
                                      <p:cBhvr>
                                        <p:cTn dur="1000"/>
                                        <p:tgtEl>
                                          <p:spTgt spid="344"/>
                                        </p:tgtEl>
                                      </p:cBhvr>
                                    </p:animEffect>
                                  </p:childTnLst>
                                </p:cTn>
                              </p:par>
                              <p:par>
                                <p:cTn fill="hold" nodeType="withEffect" presetClass="entr" presetID="10" presetSubtype="0">
                                  <p:stCondLst>
                                    <p:cond delay="0"/>
                                  </p:stCondLst>
                                  <p:childTnLst>
                                    <p:set>
                                      <p:cBhvr>
                                        <p:cTn dur="1" fill="hold">
                                          <p:stCondLst>
                                            <p:cond delay="0"/>
                                          </p:stCondLst>
                                        </p:cTn>
                                        <p:tgtEl>
                                          <p:spTgt spid="345"/>
                                        </p:tgtEl>
                                        <p:attrNameLst>
                                          <p:attrName>style.visibility</p:attrName>
                                        </p:attrNameLst>
                                      </p:cBhvr>
                                      <p:to>
                                        <p:strVal val="visible"/>
                                      </p:to>
                                    </p:set>
                                    <p:animEffect filter="fade" transition="in">
                                      <p:cBhvr>
                                        <p:cTn dur="1000"/>
                                        <p:tgtEl>
                                          <p:spTgt spid="345"/>
                                        </p:tgtEl>
                                      </p:cBhvr>
                                    </p:animEffect>
                                  </p:childTnLst>
                                </p:cTn>
                              </p:par>
                              <p:par>
                                <p:cTn fill="hold" nodeType="withEffect" presetClass="entr" presetID="10" presetSubtype="0">
                                  <p:stCondLst>
                                    <p:cond delay="0"/>
                                  </p:stCondLst>
                                  <p:childTnLst>
                                    <p:set>
                                      <p:cBhvr>
                                        <p:cTn dur="1" fill="hold">
                                          <p:stCondLst>
                                            <p:cond delay="0"/>
                                          </p:stCondLst>
                                        </p:cTn>
                                        <p:tgtEl>
                                          <p:spTgt spid="346"/>
                                        </p:tgtEl>
                                        <p:attrNameLst>
                                          <p:attrName>style.visibility</p:attrName>
                                        </p:attrNameLst>
                                      </p:cBhvr>
                                      <p:to>
                                        <p:strVal val="visible"/>
                                      </p:to>
                                    </p:set>
                                    <p:animEffect filter="fade" transition="in">
                                      <p:cBhvr>
                                        <p:cTn dur="1000"/>
                                        <p:tgtEl>
                                          <p:spTgt spid="346"/>
                                        </p:tgtEl>
                                      </p:cBhvr>
                                    </p:animEffect>
                                  </p:childTnLst>
                                </p:cTn>
                              </p:par>
                              <p:par>
                                <p:cTn fill="hold" nodeType="withEffect" presetClass="entr" presetID="10" presetSubtype="0">
                                  <p:stCondLst>
                                    <p:cond delay="0"/>
                                  </p:stCondLst>
                                  <p:childTnLst>
                                    <p:set>
                                      <p:cBhvr>
                                        <p:cTn dur="1" fill="hold">
                                          <p:stCondLst>
                                            <p:cond delay="0"/>
                                          </p:stCondLst>
                                        </p:cTn>
                                        <p:tgtEl>
                                          <p:spTgt spid="347"/>
                                        </p:tgtEl>
                                        <p:attrNameLst>
                                          <p:attrName>style.visibility</p:attrName>
                                        </p:attrNameLst>
                                      </p:cBhvr>
                                      <p:to>
                                        <p:strVal val="visible"/>
                                      </p:to>
                                    </p:set>
                                    <p:animEffect filter="fade" transition="in">
                                      <p:cBhvr>
                                        <p:cTn dur="1000"/>
                                        <p:tgtEl>
                                          <p:spTgt spid="347"/>
                                        </p:tgtEl>
                                      </p:cBhvr>
                                    </p:animEffect>
                                  </p:childTnLst>
                                </p:cTn>
                              </p:par>
                              <p:par>
                                <p:cTn fill="hold" nodeType="withEffect" presetClass="entr" presetID="10" presetSubtype="0">
                                  <p:stCondLst>
                                    <p:cond delay="0"/>
                                  </p:stCondLst>
                                  <p:childTnLst>
                                    <p:set>
                                      <p:cBhvr>
                                        <p:cTn dur="1" fill="hold">
                                          <p:stCondLst>
                                            <p:cond delay="0"/>
                                          </p:stCondLst>
                                        </p:cTn>
                                        <p:tgtEl>
                                          <p:spTgt spid="348"/>
                                        </p:tgtEl>
                                        <p:attrNameLst>
                                          <p:attrName>style.visibility</p:attrName>
                                        </p:attrNameLst>
                                      </p:cBhvr>
                                      <p:to>
                                        <p:strVal val="visible"/>
                                      </p:to>
                                    </p:set>
                                    <p:animEffect filter="fade" transition="in">
                                      <p:cBhvr>
                                        <p:cTn dur="1000"/>
                                        <p:tgtEl>
                                          <p:spTgt spid="348"/>
                                        </p:tgtEl>
                                      </p:cBhvr>
                                    </p:animEffect>
                                  </p:childTnLst>
                                </p:cTn>
                              </p:par>
                              <p:par>
                                <p:cTn fill="hold" nodeType="withEffect" presetClass="entr" presetID="10" presetSubtype="0">
                                  <p:stCondLst>
                                    <p:cond delay="0"/>
                                  </p:stCondLst>
                                  <p:childTnLst>
                                    <p:set>
                                      <p:cBhvr>
                                        <p:cTn dur="1" fill="hold">
                                          <p:stCondLst>
                                            <p:cond delay="0"/>
                                          </p:stCondLst>
                                        </p:cTn>
                                        <p:tgtEl>
                                          <p:spTgt spid="349"/>
                                        </p:tgtEl>
                                        <p:attrNameLst>
                                          <p:attrName>style.visibility</p:attrName>
                                        </p:attrNameLst>
                                      </p:cBhvr>
                                      <p:to>
                                        <p:strVal val="visible"/>
                                      </p:to>
                                    </p:set>
                                    <p:animEffect filter="fade" transition="in">
                                      <p:cBhvr>
                                        <p:cTn dur="1000"/>
                                        <p:tgtEl>
                                          <p:spTgt spid="349"/>
                                        </p:tgtEl>
                                      </p:cBhvr>
                                    </p:animEffect>
                                  </p:childTnLst>
                                </p:cTn>
                              </p:par>
                              <p:par>
                                <p:cTn fill="hold" nodeType="withEffect" presetClass="entr" presetID="10" presetSubtype="0">
                                  <p:stCondLst>
                                    <p:cond delay="0"/>
                                  </p:stCondLst>
                                  <p:childTnLst>
                                    <p:set>
                                      <p:cBhvr>
                                        <p:cTn dur="1" fill="hold">
                                          <p:stCondLst>
                                            <p:cond delay="0"/>
                                          </p:stCondLst>
                                        </p:cTn>
                                        <p:tgtEl>
                                          <p:spTgt spid="350"/>
                                        </p:tgtEl>
                                        <p:attrNameLst>
                                          <p:attrName>style.visibility</p:attrName>
                                        </p:attrNameLst>
                                      </p:cBhvr>
                                      <p:to>
                                        <p:strVal val="visible"/>
                                      </p:to>
                                    </p:set>
                                    <p:animEffect filter="fade" transition="in">
                                      <p:cBhvr>
                                        <p:cTn dur="1000"/>
                                        <p:tgtEl>
                                          <p:spTgt spid="350"/>
                                        </p:tgtEl>
                                      </p:cBhvr>
                                    </p:animEffect>
                                  </p:childTnLst>
                                </p:cTn>
                              </p:par>
                              <p:par>
                                <p:cTn fill="hold" nodeType="withEffect" presetClass="entr" presetID="10" presetSubtype="0">
                                  <p:stCondLst>
                                    <p:cond delay="0"/>
                                  </p:stCondLst>
                                  <p:childTnLst>
                                    <p:set>
                                      <p:cBhvr>
                                        <p:cTn dur="1" fill="hold">
                                          <p:stCondLst>
                                            <p:cond delay="0"/>
                                          </p:stCondLst>
                                        </p:cTn>
                                        <p:tgtEl>
                                          <p:spTgt spid="351"/>
                                        </p:tgtEl>
                                        <p:attrNameLst>
                                          <p:attrName>style.visibility</p:attrName>
                                        </p:attrNameLst>
                                      </p:cBhvr>
                                      <p:to>
                                        <p:strVal val="visible"/>
                                      </p:to>
                                    </p:set>
                                    <p:animEffect filter="fade" transition="in">
                                      <p:cBhvr>
                                        <p:cTn dur="1000"/>
                                        <p:tgtEl>
                                          <p:spTgt spid="351"/>
                                        </p:tgtEl>
                                      </p:cBhvr>
                                    </p:animEffect>
                                  </p:childTnLst>
                                </p:cTn>
                              </p:par>
                              <p:par>
                                <p:cTn fill="hold" nodeType="withEffect" presetClass="entr" presetID="10" presetSubtype="0">
                                  <p:stCondLst>
                                    <p:cond delay="0"/>
                                  </p:stCondLst>
                                  <p:childTnLst>
                                    <p:set>
                                      <p:cBhvr>
                                        <p:cTn dur="1" fill="hold">
                                          <p:stCondLst>
                                            <p:cond delay="0"/>
                                          </p:stCondLst>
                                        </p:cTn>
                                        <p:tgtEl>
                                          <p:spTgt spid="352"/>
                                        </p:tgtEl>
                                        <p:attrNameLst>
                                          <p:attrName>style.visibility</p:attrName>
                                        </p:attrNameLst>
                                      </p:cBhvr>
                                      <p:to>
                                        <p:strVal val="visible"/>
                                      </p:to>
                                    </p:set>
                                    <p:animEffect filter="fade" transition="in">
                                      <p:cBhvr>
                                        <p:cTn dur="1000"/>
                                        <p:tgtEl>
                                          <p:spTgt spid="352"/>
                                        </p:tgtEl>
                                      </p:cBhvr>
                                    </p:animEffect>
                                  </p:childTnLst>
                                </p:cTn>
                              </p:par>
                              <p:par>
                                <p:cTn fill="hold" nodeType="withEffect" presetClass="entr" presetID="10" presetSubtype="0">
                                  <p:stCondLst>
                                    <p:cond delay="0"/>
                                  </p:stCondLst>
                                  <p:childTnLst>
                                    <p:set>
                                      <p:cBhvr>
                                        <p:cTn dur="1" fill="hold">
                                          <p:stCondLst>
                                            <p:cond delay="0"/>
                                          </p:stCondLst>
                                        </p:cTn>
                                        <p:tgtEl>
                                          <p:spTgt spid="353"/>
                                        </p:tgtEl>
                                        <p:attrNameLst>
                                          <p:attrName>style.visibility</p:attrName>
                                        </p:attrNameLst>
                                      </p:cBhvr>
                                      <p:to>
                                        <p:strVal val="visible"/>
                                      </p:to>
                                    </p:set>
                                    <p:animEffect filter="fade" transition="in">
                                      <p:cBhvr>
                                        <p:cTn dur="1000"/>
                                        <p:tgtEl>
                                          <p:spTgt spid="353"/>
                                        </p:tgtEl>
                                      </p:cBhvr>
                                    </p:animEffect>
                                  </p:childTnLst>
                                </p:cTn>
                              </p:par>
                              <p:par>
                                <p:cTn fill="hold" nodeType="withEffect" presetClass="entr" presetID="10" presetSubtype="0">
                                  <p:stCondLst>
                                    <p:cond delay="0"/>
                                  </p:stCondLst>
                                  <p:childTnLst>
                                    <p:set>
                                      <p:cBhvr>
                                        <p:cTn dur="1" fill="hold">
                                          <p:stCondLst>
                                            <p:cond delay="0"/>
                                          </p:stCondLst>
                                        </p:cTn>
                                        <p:tgtEl>
                                          <p:spTgt spid="354"/>
                                        </p:tgtEl>
                                        <p:attrNameLst>
                                          <p:attrName>style.visibility</p:attrName>
                                        </p:attrNameLst>
                                      </p:cBhvr>
                                      <p:to>
                                        <p:strVal val="visible"/>
                                      </p:to>
                                    </p:set>
                                    <p:animEffect filter="fade" transition="in">
                                      <p:cBhvr>
                                        <p:cTn dur="1000"/>
                                        <p:tgtEl>
                                          <p:spTgt spid="354"/>
                                        </p:tgtEl>
                                      </p:cBhvr>
                                    </p:animEffect>
                                  </p:childTnLst>
                                </p:cTn>
                              </p:par>
                              <p:par>
                                <p:cTn fill="hold" nodeType="withEffect" presetClass="entr" presetID="10" presetSubtype="0">
                                  <p:stCondLst>
                                    <p:cond delay="0"/>
                                  </p:stCondLst>
                                  <p:childTnLst>
                                    <p:set>
                                      <p:cBhvr>
                                        <p:cTn dur="1" fill="hold">
                                          <p:stCondLst>
                                            <p:cond delay="0"/>
                                          </p:stCondLst>
                                        </p:cTn>
                                        <p:tgtEl>
                                          <p:spTgt spid="355"/>
                                        </p:tgtEl>
                                        <p:attrNameLst>
                                          <p:attrName>style.visibility</p:attrName>
                                        </p:attrNameLst>
                                      </p:cBhvr>
                                      <p:to>
                                        <p:strVal val="visible"/>
                                      </p:to>
                                    </p:set>
                                    <p:animEffect filter="fade" transition="in">
                                      <p:cBhvr>
                                        <p:cTn dur="1000"/>
                                        <p:tgtEl>
                                          <p:spTgt spid="355"/>
                                        </p:tgtEl>
                                      </p:cBhvr>
                                    </p:animEffect>
                                  </p:childTnLst>
                                </p:cTn>
                              </p:par>
                              <p:par>
                                <p:cTn fill="hold" nodeType="withEffect" presetClass="entr" presetID="10" presetSubtype="0">
                                  <p:stCondLst>
                                    <p:cond delay="0"/>
                                  </p:stCondLst>
                                  <p:childTnLst>
                                    <p:set>
                                      <p:cBhvr>
                                        <p:cTn dur="1" fill="hold">
                                          <p:stCondLst>
                                            <p:cond delay="0"/>
                                          </p:stCondLst>
                                        </p:cTn>
                                        <p:tgtEl>
                                          <p:spTgt spid="356"/>
                                        </p:tgtEl>
                                        <p:attrNameLst>
                                          <p:attrName>style.visibility</p:attrName>
                                        </p:attrNameLst>
                                      </p:cBhvr>
                                      <p:to>
                                        <p:strVal val="visible"/>
                                      </p:to>
                                    </p:set>
                                    <p:animEffect filter="fade" transition="in">
                                      <p:cBhvr>
                                        <p:cTn dur="1000"/>
                                        <p:tgtEl>
                                          <p:spTgt spid="356"/>
                                        </p:tgtEl>
                                      </p:cBhvr>
                                    </p:animEffect>
                                  </p:childTnLst>
                                </p:cTn>
                              </p:par>
                              <p:par>
                                <p:cTn fill="hold" nodeType="withEffect" presetClass="entr" presetID="10" presetSubtype="0">
                                  <p:stCondLst>
                                    <p:cond delay="0"/>
                                  </p:stCondLst>
                                  <p:childTnLst>
                                    <p:set>
                                      <p:cBhvr>
                                        <p:cTn dur="1" fill="hold">
                                          <p:stCondLst>
                                            <p:cond delay="0"/>
                                          </p:stCondLst>
                                        </p:cTn>
                                        <p:tgtEl>
                                          <p:spTgt spid="357"/>
                                        </p:tgtEl>
                                        <p:attrNameLst>
                                          <p:attrName>style.visibility</p:attrName>
                                        </p:attrNameLst>
                                      </p:cBhvr>
                                      <p:to>
                                        <p:strVal val="visible"/>
                                      </p:to>
                                    </p:set>
                                    <p:animEffect filter="fade" transition="in">
                                      <p:cBhvr>
                                        <p:cTn dur="1000"/>
                                        <p:tgtEl>
                                          <p:spTgt spid="357"/>
                                        </p:tgtEl>
                                      </p:cBhvr>
                                    </p:animEffect>
                                  </p:childTnLst>
                                </p:cTn>
                              </p:par>
                              <p:par>
                                <p:cTn fill="hold" nodeType="withEffect" presetClass="entr" presetID="10" presetSubtype="0">
                                  <p:stCondLst>
                                    <p:cond delay="0"/>
                                  </p:stCondLst>
                                  <p:childTnLst>
                                    <p:set>
                                      <p:cBhvr>
                                        <p:cTn dur="1" fill="hold">
                                          <p:stCondLst>
                                            <p:cond delay="0"/>
                                          </p:stCondLst>
                                        </p:cTn>
                                        <p:tgtEl>
                                          <p:spTgt spid="358"/>
                                        </p:tgtEl>
                                        <p:attrNameLst>
                                          <p:attrName>style.visibility</p:attrName>
                                        </p:attrNameLst>
                                      </p:cBhvr>
                                      <p:to>
                                        <p:strVal val="visible"/>
                                      </p:to>
                                    </p:set>
                                    <p:animEffect filter="fade" transition="in">
                                      <p:cBhvr>
                                        <p:cTn dur="1000"/>
                                        <p:tgtEl>
                                          <p:spTgt spid="358"/>
                                        </p:tgtEl>
                                      </p:cBhvr>
                                    </p:animEffect>
                                  </p:childTnLst>
                                </p:cTn>
                              </p:par>
                              <p:par>
                                <p:cTn fill="hold" nodeType="withEffect" presetClass="entr" presetID="10" presetSubtype="0">
                                  <p:stCondLst>
                                    <p:cond delay="0"/>
                                  </p:stCondLst>
                                  <p:childTnLst>
                                    <p:set>
                                      <p:cBhvr>
                                        <p:cTn dur="1" fill="hold">
                                          <p:stCondLst>
                                            <p:cond delay="0"/>
                                          </p:stCondLst>
                                        </p:cTn>
                                        <p:tgtEl>
                                          <p:spTgt spid="359"/>
                                        </p:tgtEl>
                                        <p:attrNameLst>
                                          <p:attrName>style.visibility</p:attrName>
                                        </p:attrNameLst>
                                      </p:cBhvr>
                                      <p:to>
                                        <p:strVal val="visible"/>
                                      </p:to>
                                    </p:set>
                                    <p:animEffect filter="fade" transition="in">
                                      <p:cBhvr>
                                        <p:cTn dur="1000"/>
                                        <p:tgtEl>
                                          <p:spTgt spid="359"/>
                                        </p:tgtEl>
                                      </p:cBhvr>
                                    </p:animEffect>
                                  </p:childTnLst>
                                </p:cTn>
                              </p:par>
                              <p:par>
                                <p:cTn fill="hold" nodeType="withEffect" presetClass="entr" presetID="10" presetSubtype="0">
                                  <p:stCondLst>
                                    <p:cond delay="0"/>
                                  </p:stCondLst>
                                  <p:childTnLst>
                                    <p:set>
                                      <p:cBhvr>
                                        <p:cTn dur="1" fill="hold">
                                          <p:stCondLst>
                                            <p:cond delay="0"/>
                                          </p:stCondLst>
                                        </p:cTn>
                                        <p:tgtEl>
                                          <p:spTgt spid="360"/>
                                        </p:tgtEl>
                                        <p:attrNameLst>
                                          <p:attrName>style.visibility</p:attrName>
                                        </p:attrNameLst>
                                      </p:cBhvr>
                                      <p:to>
                                        <p:strVal val="visible"/>
                                      </p:to>
                                    </p:set>
                                    <p:animEffect filter="fade" transition="in">
                                      <p:cBhvr>
                                        <p:cTn dur="1000"/>
                                        <p:tgtEl>
                                          <p:spTgt spid="360"/>
                                        </p:tgtEl>
                                      </p:cBhvr>
                                    </p:animEffect>
                                  </p:childTnLst>
                                </p:cTn>
                              </p:par>
                              <p:par>
                                <p:cTn fill="hold" nodeType="withEffect" presetClass="entr" presetID="10" presetSubtype="0">
                                  <p:stCondLst>
                                    <p:cond delay="0"/>
                                  </p:stCondLst>
                                  <p:childTnLst>
                                    <p:set>
                                      <p:cBhvr>
                                        <p:cTn dur="1" fill="hold">
                                          <p:stCondLst>
                                            <p:cond delay="0"/>
                                          </p:stCondLst>
                                        </p:cTn>
                                        <p:tgtEl>
                                          <p:spTgt spid="361"/>
                                        </p:tgtEl>
                                        <p:attrNameLst>
                                          <p:attrName>style.visibility</p:attrName>
                                        </p:attrNameLst>
                                      </p:cBhvr>
                                      <p:to>
                                        <p:strVal val="visible"/>
                                      </p:to>
                                    </p:set>
                                    <p:animEffect filter="fade" transition="in">
                                      <p:cBhvr>
                                        <p:cTn dur="1000"/>
                                        <p:tgtEl>
                                          <p:spTgt spid="361"/>
                                        </p:tgtEl>
                                      </p:cBhvr>
                                    </p:animEffect>
                                  </p:childTnLst>
                                </p:cTn>
                              </p:par>
                              <p:par>
                                <p:cTn fill="hold" nodeType="withEffect" presetClass="entr" presetID="10" presetSubtype="0">
                                  <p:stCondLst>
                                    <p:cond delay="0"/>
                                  </p:stCondLst>
                                  <p:childTnLst>
                                    <p:set>
                                      <p:cBhvr>
                                        <p:cTn dur="1" fill="hold">
                                          <p:stCondLst>
                                            <p:cond delay="0"/>
                                          </p:stCondLst>
                                        </p:cTn>
                                        <p:tgtEl>
                                          <p:spTgt spid="362"/>
                                        </p:tgtEl>
                                        <p:attrNameLst>
                                          <p:attrName>style.visibility</p:attrName>
                                        </p:attrNameLst>
                                      </p:cBhvr>
                                      <p:to>
                                        <p:strVal val="visible"/>
                                      </p:to>
                                    </p:set>
                                    <p:animEffect filter="fade" transition="in">
                                      <p:cBhvr>
                                        <p:cTn dur="1000"/>
                                        <p:tgtEl>
                                          <p:spTgt spid="3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pic>
        <p:nvPicPr>
          <p:cNvPr id="368" name="Google Shape;368;p50"/>
          <p:cNvPicPr preferRelativeResize="0"/>
          <p:nvPr/>
        </p:nvPicPr>
        <p:blipFill rotWithShape="1">
          <a:blip r:embed="rId3">
            <a:alphaModFix/>
          </a:blip>
          <a:srcRect b="0" l="0" r="0" t="0"/>
          <a:stretch/>
        </p:blipFill>
        <p:spPr>
          <a:xfrm>
            <a:off x="2987824" y="774893"/>
            <a:ext cx="2269066" cy="1276349"/>
          </a:xfrm>
          <a:prstGeom prst="rect">
            <a:avLst/>
          </a:prstGeom>
          <a:noFill/>
          <a:ln>
            <a:noFill/>
          </a:ln>
        </p:spPr>
      </p:pic>
      <p:sp>
        <p:nvSpPr>
          <p:cNvPr id="369" name="Google Shape;369;p50"/>
          <p:cNvSpPr txBox="1"/>
          <p:nvPr/>
        </p:nvSpPr>
        <p:spPr>
          <a:xfrm>
            <a:off x="-78376" y="37549"/>
            <a:ext cx="8898847" cy="1274979"/>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0" i="0" lang="en" sz="3600" u="none" cap="none" strike="noStrike">
                <a:solidFill>
                  <a:srgbClr val="000000"/>
                </a:solidFill>
                <a:highlight>
                  <a:srgbClr val="AEFF00"/>
                </a:highlight>
                <a:latin typeface="Love Ya Like A Sister"/>
                <a:ea typeface="Love Ya Like A Sister"/>
                <a:cs typeface="Love Ya Like A Sister"/>
                <a:sym typeface="Love Ya Like A Sister"/>
              </a:rPr>
              <a:t>   How technology is changing the game...</a:t>
            </a:r>
            <a:endParaRPr b="0" i="0" sz="3600" u="none" cap="none" strike="noStrike">
              <a:solidFill>
                <a:srgbClr val="000000"/>
              </a:solidFill>
              <a:highlight>
                <a:srgbClr val="AEFF00"/>
              </a:highlight>
              <a:latin typeface="Love Ya Like A Sister"/>
              <a:ea typeface="Love Ya Like A Sister"/>
              <a:cs typeface="Love Ya Like A Sister"/>
              <a:sym typeface="Love Ya Like A Sister"/>
            </a:endParaRPr>
          </a:p>
        </p:txBody>
      </p:sp>
      <p:pic>
        <p:nvPicPr>
          <p:cNvPr id="370" name="Google Shape;370;p50"/>
          <p:cNvPicPr preferRelativeResize="0"/>
          <p:nvPr/>
        </p:nvPicPr>
        <p:blipFill rotWithShape="1">
          <a:blip r:embed="rId4">
            <a:alphaModFix/>
          </a:blip>
          <a:srcRect b="0" l="0" r="0" t="0"/>
          <a:stretch/>
        </p:blipFill>
        <p:spPr>
          <a:xfrm>
            <a:off x="265025" y="1882133"/>
            <a:ext cx="4699925" cy="1259580"/>
          </a:xfrm>
          <a:prstGeom prst="rect">
            <a:avLst/>
          </a:prstGeom>
          <a:noFill/>
          <a:ln>
            <a:noFill/>
          </a:ln>
        </p:spPr>
      </p:pic>
      <p:pic>
        <p:nvPicPr>
          <p:cNvPr id="371" name="Google Shape;371;p50"/>
          <p:cNvPicPr preferRelativeResize="0"/>
          <p:nvPr/>
        </p:nvPicPr>
        <p:blipFill rotWithShape="1">
          <a:blip r:embed="rId5">
            <a:alphaModFix/>
          </a:blip>
          <a:srcRect b="25476" l="13487" r="12890" t="27697"/>
          <a:stretch/>
        </p:blipFill>
        <p:spPr>
          <a:xfrm>
            <a:off x="265025" y="3191225"/>
            <a:ext cx="4699926" cy="1680075"/>
          </a:xfrm>
          <a:prstGeom prst="rect">
            <a:avLst/>
          </a:prstGeom>
          <a:noFill/>
          <a:ln>
            <a:noFill/>
          </a:ln>
        </p:spPr>
      </p:pic>
      <p:pic>
        <p:nvPicPr>
          <p:cNvPr id="372" name="Google Shape;372;p50"/>
          <p:cNvPicPr preferRelativeResize="0"/>
          <p:nvPr/>
        </p:nvPicPr>
        <p:blipFill rotWithShape="1">
          <a:blip r:embed="rId6">
            <a:alphaModFix/>
          </a:blip>
          <a:srcRect b="0" l="0" r="0" t="0"/>
          <a:stretch/>
        </p:blipFill>
        <p:spPr>
          <a:xfrm>
            <a:off x="5508104" y="755059"/>
            <a:ext cx="2823075" cy="2823075"/>
          </a:xfrm>
          <a:prstGeom prst="rect">
            <a:avLst/>
          </a:prstGeom>
          <a:noFill/>
          <a:ln>
            <a:noFill/>
          </a:ln>
        </p:spPr>
      </p:pic>
      <p:pic>
        <p:nvPicPr>
          <p:cNvPr id="373" name="Google Shape;373;p50"/>
          <p:cNvPicPr preferRelativeResize="0"/>
          <p:nvPr/>
        </p:nvPicPr>
        <p:blipFill rotWithShape="1">
          <a:blip r:embed="rId7">
            <a:alphaModFix/>
          </a:blip>
          <a:srcRect b="0" l="18867" r="16909" t="0"/>
          <a:stretch/>
        </p:blipFill>
        <p:spPr>
          <a:xfrm>
            <a:off x="7308304" y="3187679"/>
            <a:ext cx="1640325" cy="1920050"/>
          </a:xfrm>
          <a:prstGeom prst="rect">
            <a:avLst/>
          </a:prstGeom>
          <a:noFill/>
          <a:ln>
            <a:noFill/>
          </a:ln>
        </p:spPr>
      </p:pic>
      <p:pic>
        <p:nvPicPr>
          <p:cNvPr id="374" name="Google Shape;374;p50"/>
          <p:cNvPicPr preferRelativeResize="0"/>
          <p:nvPr/>
        </p:nvPicPr>
        <p:blipFill rotWithShape="1">
          <a:blip r:embed="rId8">
            <a:alphaModFix/>
          </a:blip>
          <a:srcRect b="0" l="0" r="0" t="0"/>
          <a:stretch/>
        </p:blipFill>
        <p:spPr>
          <a:xfrm>
            <a:off x="611560" y="755059"/>
            <a:ext cx="1365025" cy="10401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pic>
        <p:nvPicPr>
          <p:cNvPr descr="Image result for disney plus" id="379" name="Google Shape;379;p51"/>
          <p:cNvPicPr preferRelativeResize="0"/>
          <p:nvPr/>
        </p:nvPicPr>
        <p:blipFill rotWithShape="1">
          <a:blip r:embed="rId3">
            <a:alphaModFix/>
          </a:blip>
          <a:srcRect b="0" l="0" r="0" t="0"/>
          <a:stretch/>
        </p:blipFill>
        <p:spPr>
          <a:xfrm>
            <a:off x="770478" y="267494"/>
            <a:ext cx="7580914" cy="424847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52"/>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lang="en">
                <a:latin typeface="Love Ya Like A Sister"/>
                <a:ea typeface="Love Ya Like A Sister"/>
                <a:cs typeface="Love Ya Like A Sister"/>
                <a:sym typeface="Love Ya Like A Sister"/>
              </a:rPr>
              <a:t>A new map...</a:t>
            </a:r>
            <a:endParaRPr/>
          </a:p>
        </p:txBody>
      </p:sp>
      <p:sp>
        <p:nvSpPr>
          <p:cNvPr id="385" name="Google Shape;385;p52"/>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Char char="●"/>
            </a:pPr>
            <a:r>
              <a:rPr lang="en"/>
              <a:t>Re-create the mindmap, with reference to the new information you have and the rise of streaming. </a:t>
            </a:r>
            <a:endParaRPr/>
          </a:p>
          <a:p>
            <a:pPr indent="-342900" lvl="0" marL="457200" rtl="0" algn="l">
              <a:lnSpc>
                <a:spcPct val="115000"/>
              </a:lnSpc>
              <a:spcBef>
                <a:spcPts val="0"/>
              </a:spcBef>
              <a:spcAft>
                <a:spcPts val="0"/>
              </a:spcAft>
              <a:buSzPts val="1800"/>
              <a:buChar char="●"/>
            </a:pPr>
            <a:r>
              <a:rPr lang="en"/>
              <a:t>Good mindmaps have colour and pictures.</a:t>
            </a:r>
            <a:endParaRPr/>
          </a:p>
          <a:p>
            <a:pPr indent="-342900" lvl="0" marL="457200" rtl="0" algn="l">
              <a:lnSpc>
                <a:spcPct val="115000"/>
              </a:lnSpc>
              <a:spcBef>
                <a:spcPts val="0"/>
              </a:spcBef>
              <a:spcAft>
                <a:spcPts val="0"/>
              </a:spcAft>
              <a:buSzPts val="1800"/>
              <a:buChar char="●"/>
            </a:pPr>
            <a:r>
              <a:rPr lang="en"/>
              <a:t>You can use the original mindmap as a base – but it needs things added in.</a:t>
            </a:r>
            <a:endParaRPr/>
          </a:p>
          <a:p>
            <a:pPr indent="-342900" lvl="0" marL="457200" rtl="0" algn="l">
              <a:lnSpc>
                <a:spcPct val="115000"/>
              </a:lnSpc>
              <a:spcBef>
                <a:spcPts val="0"/>
              </a:spcBef>
              <a:spcAft>
                <a:spcPts val="0"/>
              </a:spcAft>
              <a:buSzPts val="1800"/>
              <a:buChar char="●"/>
            </a:pPr>
            <a:r>
              <a:rPr lang="en"/>
              <a:t>You will not be able to complete the ‘Jungle Book’ bits yet – leave room.</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pic>
        <p:nvPicPr>
          <p:cNvPr id="390" name="Google Shape;390;p53"/>
          <p:cNvPicPr preferRelativeResize="0"/>
          <p:nvPr/>
        </p:nvPicPr>
        <p:blipFill rotWithShape="1">
          <a:blip r:embed="rId3">
            <a:alphaModFix/>
          </a:blip>
          <a:srcRect b="12605" l="3040" r="2814" t="3970"/>
          <a:stretch/>
        </p:blipFill>
        <p:spPr>
          <a:xfrm>
            <a:off x="0" y="0"/>
            <a:ext cx="9144003" cy="5143500"/>
          </a:xfrm>
          <a:prstGeom prst="rect">
            <a:avLst/>
          </a:prstGeom>
          <a:noFill/>
          <a:ln>
            <a:noFill/>
          </a:ln>
        </p:spPr>
      </p:pic>
      <p:pic>
        <p:nvPicPr>
          <p:cNvPr id="391" name="Google Shape;391;p53"/>
          <p:cNvPicPr preferRelativeResize="0"/>
          <p:nvPr/>
        </p:nvPicPr>
        <p:blipFill rotWithShape="1">
          <a:blip r:embed="rId4">
            <a:alphaModFix/>
          </a:blip>
          <a:srcRect b="0" l="0" r="0" t="0"/>
          <a:stretch/>
        </p:blipFill>
        <p:spPr>
          <a:xfrm>
            <a:off x="4004266" y="1451341"/>
            <a:ext cx="1471275" cy="1089075"/>
          </a:xfrm>
          <a:prstGeom prst="rect">
            <a:avLst/>
          </a:prstGeom>
          <a:noFill/>
          <a:ln>
            <a:noFill/>
          </a:ln>
        </p:spPr>
      </p:pic>
      <p:sp>
        <p:nvSpPr>
          <p:cNvPr id="392" name="Google Shape;392;p53"/>
          <p:cNvSpPr txBox="1"/>
          <p:nvPr/>
        </p:nvSpPr>
        <p:spPr>
          <a:xfrm>
            <a:off x="4168550" y="2200900"/>
            <a:ext cx="4550700" cy="55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3000" u="none" cap="none" strike="noStrike">
                <a:solidFill>
                  <a:srgbClr val="FFFFFF"/>
                </a:solidFill>
                <a:latin typeface="Arial"/>
                <a:ea typeface="Arial"/>
                <a:cs typeface="Arial"/>
                <a:sym typeface="Arial"/>
              </a:rPr>
              <a:t>Budget: $60,000</a:t>
            </a:r>
            <a:endParaRPr b="0" i="0" sz="30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None/>
            </a:pPr>
            <a:r>
              <a:rPr b="0" i="0" lang="en" sz="3000" u="none" cap="none" strike="noStrike">
                <a:solidFill>
                  <a:srgbClr val="FFFFFF"/>
                </a:solidFill>
                <a:latin typeface="Arial"/>
                <a:ea typeface="Arial"/>
                <a:cs typeface="Arial"/>
                <a:sym typeface="Arial"/>
              </a:rPr>
              <a:t>Box Office: $248.6 million</a:t>
            </a:r>
            <a:endParaRPr b="0" i="0" sz="3000" u="none" cap="none" strike="noStrike">
              <a:solidFill>
                <a:srgbClr val="FFFFFF"/>
              </a:solidFill>
              <a:latin typeface="Arial"/>
              <a:ea typeface="Arial"/>
              <a:cs typeface="Arial"/>
              <a:sym typeface="Arial"/>
            </a:endParaRPr>
          </a:p>
        </p:txBody>
      </p:sp>
      <p:sp>
        <p:nvSpPr>
          <p:cNvPr id="393" name="Google Shape;393;p53"/>
          <p:cNvSpPr txBox="1"/>
          <p:nvPr>
            <p:ph type="title"/>
          </p:nvPr>
        </p:nvSpPr>
        <p:spPr>
          <a:xfrm>
            <a:off x="-103100" y="71300"/>
            <a:ext cx="8520600" cy="801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b="0" lang="en" sz="3600">
                <a:solidFill>
                  <a:srgbClr val="000000"/>
                </a:solidFill>
                <a:highlight>
                  <a:srgbClr val="AEFF00"/>
                </a:highlight>
                <a:latin typeface="Love Ya Like A Sister"/>
                <a:ea typeface="Love Ya Like A Sister"/>
                <a:cs typeface="Love Ya Like A Sister"/>
                <a:sym typeface="Love Ya Like A Sister"/>
              </a:rPr>
              <a:t>    1999: The Internet;</a:t>
            </a:r>
            <a:endParaRPr b="0" sz="2400">
              <a:solidFill>
                <a:srgbClr val="000000"/>
              </a:solidFill>
              <a:highlight>
                <a:srgbClr val="AEFF00"/>
              </a:highlight>
              <a:latin typeface="Love Ya Like A Sister"/>
              <a:ea typeface="Love Ya Like A Sister"/>
              <a:cs typeface="Love Ya Like A Sister"/>
              <a:sym typeface="Love Ya Like A Sister"/>
            </a:endParaRPr>
          </a:p>
          <a:p>
            <a:pPr indent="0" lvl="0" marL="0" rtl="0" algn="l">
              <a:lnSpc>
                <a:spcPct val="100000"/>
              </a:lnSpc>
              <a:spcBef>
                <a:spcPts val="0"/>
              </a:spcBef>
              <a:spcAft>
                <a:spcPts val="0"/>
              </a:spcAft>
              <a:buSzPts val="4200"/>
              <a:buNone/>
            </a:pPr>
            <a:r>
              <a:t/>
            </a:r>
            <a:endParaRPr b="0" sz="3600">
              <a:solidFill>
                <a:srgbClr val="FFFF00"/>
              </a:solidFill>
              <a:highlight>
                <a:srgbClr val="000000"/>
              </a:highlight>
              <a:latin typeface="Allerta Stencil"/>
              <a:ea typeface="Allerta Stencil"/>
              <a:cs typeface="Allerta Stencil"/>
              <a:sym typeface="Allerta Stenci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1"/>
                                        </p:tgtEl>
                                        <p:attrNameLst>
                                          <p:attrName>style.visibility</p:attrName>
                                        </p:attrNameLst>
                                      </p:cBhvr>
                                      <p:to>
                                        <p:strVal val="visible"/>
                                      </p:to>
                                    </p:set>
                                    <p:animEffect filter="fade" transition="in">
                                      <p:cBhvr>
                                        <p:cTn dur="1000"/>
                                        <p:tgtEl>
                                          <p:spTgt spid="391"/>
                                        </p:tgtEl>
                                      </p:cBhvr>
                                    </p:animEffect>
                                  </p:childTnLst>
                                </p:cTn>
                              </p:par>
                              <p:par>
                                <p:cTn fill="hold" nodeType="withEffect" presetClass="entr" presetID="10" presetSubtype="0">
                                  <p:stCondLst>
                                    <p:cond delay="0"/>
                                  </p:stCondLst>
                                  <p:childTnLst>
                                    <p:set>
                                      <p:cBhvr>
                                        <p:cTn dur="1" fill="hold">
                                          <p:stCondLst>
                                            <p:cond delay="0"/>
                                          </p:stCondLst>
                                        </p:cTn>
                                        <p:tgtEl>
                                          <p:spTgt spid="392"/>
                                        </p:tgtEl>
                                        <p:attrNameLst>
                                          <p:attrName>style.visibility</p:attrName>
                                        </p:attrNameLst>
                                      </p:cBhvr>
                                      <p:to>
                                        <p:strVal val="visible"/>
                                      </p:to>
                                    </p:set>
                                    <p:animEffect filter="fade" transition="in">
                                      <p:cBhvr>
                                        <p:cTn dur="1000"/>
                                        <p:tgtEl>
                                          <p:spTgt spid="3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pic>
        <p:nvPicPr>
          <p:cNvPr descr="A behind-the-scenes look at the making of the Blair Witch Project and its impact on the future of movies - from sparking a found footage genre boom to its innovative use of Internet marketing.&#10;&#10;Subscribe and see Academy Originals first:  http://bit.ly/SubscribeToAO &#10;&#10;Follow The Academy everywhere.&#10;Web: http://Oscars.org&#10;Twitter: https://twitter.com/theacademy&#10;Facebook: https://www.facebook.com/TheAcademy&#10;Google+: https://plus.google.com/+Oscars&#10;Tumblr:  http://theacademy.tumblr.com" id="398" name="Google Shape;398;p54" title="Moments That Changed The Movies: The Blair Witch Project">
            <a:hlinkClick r:id="rId3"/>
          </p:cNvPr>
          <p:cNvPicPr preferRelativeResize="0"/>
          <p:nvPr/>
        </p:nvPicPr>
        <p:blipFill rotWithShape="1">
          <a:blip r:embed="rId4">
            <a:alphaModFix/>
          </a:blip>
          <a:srcRect b="0" l="0" r="0" t="0"/>
          <a:stretch/>
        </p:blipFill>
        <p:spPr>
          <a:xfrm>
            <a:off x="1143000" y="0"/>
            <a:ext cx="6858000" cy="51435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pic>
        <p:nvPicPr>
          <p:cNvPr id="403" name="Google Shape;403;p55"/>
          <p:cNvPicPr preferRelativeResize="0"/>
          <p:nvPr/>
        </p:nvPicPr>
        <p:blipFill rotWithShape="1">
          <a:blip r:embed="rId3">
            <a:alphaModFix/>
          </a:blip>
          <a:srcRect b="0" l="0" r="0" t="0"/>
          <a:stretch/>
        </p:blipFill>
        <p:spPr>
          <a:xfrm>
            <a:off x="0" y="0"/>
            <a:ext cx="9143986" cy="5143500"/>
          </a:xfrm>
          <a:prstGeom prst="rect">
            <a:avLst/>
          </a:prstGeom>
          <a:noFill/>
          <a:ln>
            <a:noFill/>
          </a:ln>
        </p:spPr>
      </p:pic>
      <p:sp>
        <p:nvSpPr>
          <p:cNvPr id="404" name="Google Shape;404;p55"/>
          <p:cNvSpPr txBox="1"/>
          <p:nvPr/>
        </p:nvSpPr>
        <p:spPr>
          <a:xfrm>
            <a:off x="24" y="3868700"/>
            <a:ext cx="9144000" cy="845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 sz="3600" u="none" cap="none" strike="noStrike">
                <a:solidFill>
                  <a:srgbClr val="9BE300"/>
                </a:solidFill>
                <a:latin typeface="Love Ya Like A Sister"/>
                <a:ea typeface="Love Ya Like A Sister"/>
                <a:cs typeface="Love Ya Like A Sister"/>
                <a:sym typeface="Love Ya Like A Sister"/>
              </a:rPr>
              <a:t>COMPONENT 2 SECTION A: FILM</a:t>
            </a:r>
            <a:endParaRPr b="0" i="0" sz="3600" u="none" cap="none" strike="noStrike">
              <a:solidFill>
                <a:srgbClr val="9BE300"/>
              </a:solidFill>
              <a:latin typeface="Love Ya Like A Sister"/>
              <a:ea typeface="Love Ya Like A Sister"/>
              <a:cs typeface="Love Ya Like A Sister"/>
              <a:sym typeface="Love Ya Like A Sister"/>
            </a:endParaRPr>
          </a:p>
        </p:txBody>
      </p:sp>
      <p:sp>
        <p:nvSpPr>
          <p:cNvPr id="405" name="Google Shape;405;p55"/>
          <p:cNvSpPr txBox="1"/>
          <p:nvPr/>
        </p:nvSpPr>
        <p:spPr>
          <a:xfrm>
            <a:off x="12187" y="4286906"/>
            <a:ext cx="9144000" cy="309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0"/>
              <a:buFont typeface="Arial"/>
              <a:buNone/>
            </a:pPr>
            <a:r>
              <a:rPr b="0" i="0" lang="en" sz="6000" u="none" cap="none" strike="noStrike">
                <a:solidFill>
                  <a:srgbClr val="FFFFFF"/>
                </a:solidFill>
                <a:latin typeface="Ruslan Display"/>
                <a:ea typeface="Ruslan Display"/>
                <a:cs typeface="Ruslan Display"/>
                <a:sym typeface="Ruslan Display"/>
              </a:rPr>
              <a:t>The Walt Disney co</a:t>
            </a:r>
            <a:endParaRPr b="0" i="0" sz="6000" u="none" cap="none" strike="noStrike">
              <a:solidFill>
                <a:srgbClr val="FFFFFF"/>
              </a:solidFill>
              <a:latin typeface="Ruslan Display"/>
              <a:ea typeface="Ruslan Display"/>
              <a:cs typeface="Ruslan Display"/>
              <a:sym typeface="Ruslan Display"/>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5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t/>
            </a:r>
            <a:endParaRPr/>
          </a:p>
        </p:txBody>
      </p:sp>
      <p:sp>
        <p:nvSpPr>
          <p:cNvPr id="411" name="Google Shape;411;p5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800"/>
              <a:buNone/>
            </a:pPr>
            <a:r>
              <a:t/>
            </a:r>
            <a:endParaRPr/>
          </a:p>
        </p:txBody>
      </p:sp>
      <p:sp>
        <p:nvSpPr>
          <p:cNvPr id="412" name="Google Shape;412;p56"/>
          <p:cNvSpPr txBox="1"/>
          <p:nvPr/>
        </p:nvSpPr>
        <p:spPr>
          <a:xfrm>
            <a:off x="0" y="0"/>
            <a:ext cx="26676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chemeClr val="dk1"/>
              </a:buClr>
              <a:buSzPts val="1100"/>
              <a:buFont typeface="Arial"/>
              <a:buNone/>
            </a:pPr>
            <a:r>
              <a:rPr b="0" i="0" lang="en" sz="4800" u="none" cap="none" strike="noStrike">
                <a:solidFill>
                  <a:srgbClr val="FFFFFF"/>
                </a:solidFill>
                <a:latin typeface="Limelight"/>
                <a:ea typeface="Limelight"/>
                <a:cs typeface="Limelight"/>
                <a:sym typeface="Limelight"/>
              </a:rPr>
              <a:t>Starter</a:t>
            </a:r>
            <a:endParaRPr b="0" i="0" sz="4800" u="none" cap="none" strike="noStrike">
              <a:solidFill>
                <a:srgbClr val="FFFFFF"/>
              </a:solidFill>
              <a:latin typeface="Limelight"/>
              <a:ea typeface="Limelight"/>
              <a:cs typeface="Limelight"/>
              <a:sym typeface="Limelight"/>
            </a:endParaRPr>
          </a:p>
          <a:p>
            <a:pPr indent="0" lvl="0" marL="0" marR="0" rtl="0" algn="ctr">
              <a:lnSpc>
                <a:spcPct val="115000"/>
              </a:lnSpc>
              <a:spcBef>
                <a:spcPts val="0"/>
              </a:spcBef>
              <a:spcAft>
                <a:spcPts val="0"/>
              </a:spcAft>
              <a:buClr>
                <a:schemeClr val="dk1"/>
              </a:buClr>
              <a:buSzPts val="1100"/>
              <a:buFont typeface="Arial"/>
              <a:buNone/>
            </a:pPr>
            <a:r>
              <a:rPr b="0" i="0" lang="en" sz="1700" u="none" cap="none" strike="noStrike">
                <a:solidFill>
                  <a:schemeClr val="lt1"/>
                </a:solidFill>
                <a:latin typeface="Twentieth Century"/>
                <a:ea typeface="Twentieth Century"/>
                <a:cs typeface="Twentieth Century"/>
                <a:sym typeface="Twentieth Century"/>
              </a:rPr>
              <a:t>How much do you know about Disney?</a:t>
            </a:r>
            <a:endParaRPr b="0" i="0" sz="1700" u="none" cap="none" strike="noStrike">
              <a:solidFill>
                <a:schemeClr val="lt1"/>
              </a:solidFill>
              <a:latin typeface="Twentieth Century"/>
              <a:ea typeface="Twentieth Century"/>
              <a:cs typeface="Twentieth Century"/>
              <a:sym typeface="Twentieth Century"/>
            </a:endParaRPr>
          </a:p>
          <a:p>
            <a:pPr indent="0" lvl="0" marL="0" marR="0" rtl="0" algn="ctr">
              <a:lnSpc>
                <a:spcPct val="115000"/>
              </a:lnSpc>
              <a:spcBef>
                <a:spcPts val="2300"/>
              </a:spcBef>
              <a:spcAft>
                <a:spcPts val="2300"/>
              </a:spcAft>
              <a:buClr>
                <a:schemeClr val="dk1"/>
              </a:buClr>
              <a:buSzPts val="1100"/>
              <a:buFont typeface="Arial"/>
              <a:buNone/>
            </a:pPr>
            <a:r>
              <a:rPr b="0" i="0" lang="en" sz="1700" u="sng" cap="none" strike="noStrike">
                <a:solidFill>
                  <a:schemeClr val="lt1"/>
                </a:solidFill>
                <a:latin typeface="Twentieth Century"/>
                <a:ea typeface="Twentieth Century"/>
                <a:cs typeface="Twentieth Century"/>
                <a:sym typeface="Twentieth Century"/>
              </a:rPr>
              <a:t>Mindmap your thoughts</a:t>
            </a:r>
            <a:endParaRPr b="0" i="0" sz="1700" u="sng" cap="none" strike="noStrike">
              <a:solidFill>
                <a:schemeClr val="lt1"/>
              </a:solidFill>
              <a:latin typeface="Twentieth Century"/>
              <a:ea typeface="Twentieth Century"/>
              <a:cs typeface="Twentieth Century"/>
              <a:sym typeface="Twentieth Century"/>
            </a:endParaRPr>
          </a:p>
        </p:txBody>
      </p:sp>
      <p:pic>
        <p:nvPicPr>
          <p:cNvPr id="413" name="Google Shape;413;p56"/>
          <p:cNvPicPr preferRelativeResize="0"/>
          <p:nvPr/>
        </p:nvPicPr>
        <p:blipFill rotWithShape="1">
          <a:blip r:embed="rId3">
            <a:alphaModFix/>
          </a:blip>
          <a:srcRect b="0" l="18238" r="18805" t="0"/>
          <a:stretch/>
        </p:blipFill>
        <p:spPr>
          <a:xfrm>
            <a:off x="2667600" y="0"/>
            <a:ext cx="6476400" cy="5143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5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t/>
            </a:r>
            <a:endParaRPr/>
          </a:p>
        </p:txBody>
      </p:sp>
      <p:sp>
        <p:nvSpPr>
          <p:cNvPr id="419" name="Google Shape;419;p5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800"/>
              <a:buNone/>
            </a:pPr>
            <a:r>
              <a:t/>
            </a:r>
            <a:endParaRPr/>
          </a:p>
        </p:txBody>
      </p:sp>
      <p:sp>
        <p:nvSpPr>
          <p:cNvPr id="420" name="Google Shape;420;p57"/>
          <p:cNvSpPr txBox="1"/>
          <p:nvPr/>
        </p:nvSpPr>
        <p:spPr>
          <a:xfrm>
            <a:off x="6476400" y="0"/>
            <a:ext cx="26676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chemeClr val="dk1"/>
              </a:buClr>
              <a:buSzPts val="1100"/>
              <a:buFont typeface="Arial"/>
              <a:buNone/>
            </a:pPr>
            <a:r>
              <a:rPr b="0" i="0" lang="en" sz="4800" u="none" cap="none" strike="noStrike">
                <a:solidFill>
                  <a:srgbClr val="FFFFFF"/>
                </a:solidFill>
                <a:latin typeface="Limelight"/>
                <a:ea typeface="Limelight"/>
                <a:cs typeface="Limelight"/>
                <a:sym typeface="Limelight"/>
              </a:rPr>
              <a:t>Film</a:t>
            </a:r>
            <a:endParaRPr b="0" i="0" sz="4800" u="none" cap="none" strike="noStrike">
              <a:solidFill>
                <a:srgbClr val="FFFFFF"/>
              </a:solidFill>
              <a:latin typeface="Limelight"/>
              <a:ea typeface="Limelight"/>
              <a:cs typeface="Limelight"/>
              <a:sym typeface="Limelight"/>
            </a:endParaRPr>
          </a:p>
          <a:p>
            <a:pPr indent="0" lvl="0" marL="0" marR="0" rtl="0" algn="ctr">
              <a:lnSpc>
                <a:spcPct val="115000"/>
              </a:lnSpc>
              <a:spcBef>
                <a:spcPts val="0"/>
              </a:spcBef>
              <a:spcAft>
                <a:spcPts val="0"/>
              </a:spcAft>
              <a:buClr>
                <a:schemeClr val="dk1"/>
              </a:buClr>
              <a:buSzPts val="1100"/>
              <a:buFont typeface="Arial"/>
              <a:buNone/>
            </a:pPr>
            <a:r>
              <a:rPr b="0" i="0" lang="en" sz="1700" u="sng" cap="none" strike="noStrike">
                <a:solidFill>
                  <a:schemeClr val="lt1"/>
                </a:solidFill>
                <a:latin typeface="Twentieth Century"/>
                <a:ea typeface="Twentieth Century"/>
                <a:cs typeface="Twentieth Century"/>
                <a:sym typeface="Twentieth Century"/>
              </a:rPr>
              <a:t>Set Texts:</a:t>
            </a:r>
            <a:endParaRPr b="0" i="0" sz="1700" u="sng" cap="none" strike="noStrike">
              <a:solidFill>
                <a:schemeClr val="lt1"/>
              </a:solidFill>
              <a:latin typeface="Twentieth Century"/>
              <a:ea typeface="Twentieth Century"/>
              <a:cs typeface="Twentieth Century"/>
              <a:sym typeface="Twentieth Century"/>
            </a:endParaRPr>
          </a:p>
          <a:p>
            <a:pPr indent="0" lvl="0" marL="0" marR="0" rtl="0" algn="ctr">
              <a:lnSpc>
                <a:spcPct val="115000"/>
              </a:lnSpc>
              <a:spcBef>
                <a:spcPts val="2300"/>
              </a:spcBef>
              <a:spcAft>
                <a:spcPts val="0"/>
              </a:spcAft>
              <a:buClr>
                <a:schemeClr val="dk1"/>
              </a:buClr>
              <a:buSzPts val="1100"/>
              <a:buFont typeface="Arial"/>
              <a:buNone/>
            </a:pPr>
            <a:r>
              <a:rPr b="0" i="0" lang="en" sz="1700" u="none" cap="none" strike="noStrike">
                <a:solidFill>
                  <a:schemeClr val="lt1"/>
                </a:solidFill>
                <a:latin typeface="Twentieth Century"/>
                <a:ea typeface="Twentieth Century"/>
                <a:cs typeface="Twentieth Century"/>
                <a:sym typeface="Twentieth Century"/>
              </a:rPr>
              <a:t>Jungle Book 1967</a:t>
            </a:r>
            <a:endParaRPr b="0" i="0" sz="1700" u="none" cap="none" strike="noStrike">
              <a:solidFill>
                <a:schemeClr val="lt1"/>
              </a:solidFill>
              <a:latin typeface="Twentieth Century"/>
              <a:ea typeface="Twentieth Century"/>
              <a:cs typeface="Twentieth Century"/>
              <a:sym typeface="Twentieth Century"/>
            </a:endParaRPr>
          </a:p>
          <a:p>
            <a:pPr indent="0" lvl="0" marL="0" marR="0" rtl="0" algn="ctr">
              <a:lnSpc>
                <a:spcPct val="115000"/>
              </a:lnSpc>
              <a:spcBef>
                <a:spcPts val="2300"/>
              </a:spcBef>
              <a:spcAft>
                <a:spcPts val="0"/>
              </a:spcAft>
              <a:buClr>
                <a:schemeClr val="dk1"/>
              </a:buClr>
              <a:buSzPts val="1100"/>
              <a:buFont typeface="Arial"/>
              <a:buNone/>
            </a:pPr>
            <a:r>
              <a:rPr b="0" i="0" lang="en" sz="1700" u="none" cap="none" strike="noStrike">
                <a:solidFill>
                  <a:schemeClr val="lt1"/>
                </a:solidFill>
                <a:latin typeface="Twentieth Century"/>
                <a:ea typeface="Twentieth Century"/>
                <a:cs typeface="Twentieth Century"/>
                <a:sym typeface="Twentieth Century"/>
              </a:rPr>
              <a:t>Jungle Book 2016</a:t>
            </a:r>
            <a:endParaRPr b="0" i="0" sz="1700" u="none" cap="none" strike="noStrike">
              <a:solidFill>
                <a:schemeClr val="lt1"/>
              </a:solidFill>
              <a:latin typeface="Twentieth Century"/>
              <a:ea typeface="Twentieth Century"/>
              <a:cs typeface="Twentieth Century"/>
              <a:sym typeface="Twentieth Century"/>
            </a:endParaRPr>
          </a:p>
          <a:p>
            <a:pPr indent="0" lvl="0" marL="0" marR="0" rtl="0" algn="ctr">
              <a:lnSpc>
                <a:spcPct val="115000"/>
              </a:lnSpc>
              <a:spcBef>
                <a:spcPts val="2300"/>
              </a:spcBef>
              <a:spcAft>
                <a:spcPts val="0"/>
              </a:spcAft>
              <a:buClr>
                <a:schemeClr val="dk1"/>
              </a:buClr>
              <a:buSzPts val="1100"/>
              <a:buFont typeface="Arial"/>
              <a:buNone/>
            </a:pPr>
            <a:r>
              <a:rPr b="0" i="0" lang="en" sz="1700" u="sng" cap="none" strike="noStrike">
                <a:solidFill>
                  <a:schemeClr val="lt1"/>
                </a:solidFill>
                <a:latin typeface="Twentieth Century"/>
                <a:ea typeface="Twentieth Century"/>
                <a:cs typeface="Twentieth Century"/>
                <a:sym typeface="Twentieth Century"/>
              </a:rPr>
              <a:t>What we will explore:</a:t>
            </a:r>
            <a:endParaRPr b="0" i="0" sz="1700" u="sng" cap="none" strike="noStrike">
              <a:solidFill>
                <a:schemeClr val="lt1"/>
              </a:solidFill>
              <a:latin typeface="Twentieth Century"/>
              <a:ea typeface="Twentieth Century"/>
              <a:cs typeface="Twentieth Century"/>
              <a:sym typeface="Twentieth Century"/>
            </a:endParaRPr>
          </a:p>
          <a:p>
            <a:pPr indent="0" lvl="0" marL="0" marR="0" rtl="0" algn="ctr">
              <a:lnSpc>
                <a:spcPct val="115000"/>
              </a:lnSpc>
              <a:spcBef>
                <a:spcPts val="2300"/>
              </a:spcBef>
              <a:spcAft>
                <a:spcPts val="0"/>
              </a:spcAft>
              <a:buClr>
                <a:schemeClr val="dk1"/>
              </a:buClr>
              <a:buSzPts val="1100"/>
              <a:buFont typeface="Arial"/>
              <a:buNone/>
            </a:pPr>
            <a:r>
              <a:rPr b="0" i="0" lang="en" sz="1700" u="none" cap="none" strike="noStrike">
                <a:solidFill>
                  <a:schemeClr val="lt1"/>
                </a:solidFill>
                <a:latin typeface="Twentieth Century"/>
                <a:ea typeface="Twentieth Century"/>
                <a:cs typeface="Twentieth Century"/>
                <a:sym typeface="Twentieth Century"/>
              </a:rPr>
              <a:t>INDUSTRY</a:t>
            </a:r>
            <a:endParaRPr b="0" i="0" sz="1700" u="none" cap="none" strike="noStrike">
              <a:solidFill>
                <a:schemeClr val="lt1"/>
              </a:solidFill>
              <a:latin typeface="Twentieth Century"/>
              <a:ea typeface="Twentieth Century"/>
              <a:cs typeface="Twentieth Century"/>
              <a:sym typeface="Twentieth Century"/>
            </a:endParaRPr>
          </a:p>
          <a:p>
            <a:pPr indent="0" lvl="0" marL="0" marR="0" rtl="0" algn="ctr">
              <a:lnSpc>
                <a:spcPct val="115000"/>
              </a:lnSpc>
              <a:spcBef>
                <a:spcPts val="2300"/>
              </a:spcBef>
              <a:spcAft>
                <a:spcPts val="2300"/>
              </a:spcAft>
              <a:buClr>
                <a:schemeClr val="dk1"/>
              </a:buClr>
              <a:buSzPts val="1100"/>
              <a:buFont typeface="Arial"/>
              <a:buNone/>
            </a:pPr>
            <a:r>
              <a:rPr b="0" i="0" lang="en" sz="1700" u="none" cap="none" strike="noStrike">
                <a:solidFill>
                  <a:schemeClr val="lt1"/>
                </a:solidFill>
                <a:latin typeface="Twentieth Century"/>
                <a:ea typeface="Twentieth Century"/>
                <a:cs typeface="Twentieth Century"/>
                <a:sym typeface="Twentieth Century"/>
              </a:rPr>
              <a:t>HISTORICAL &amp; ECONOMICAL CONTEXT</a:t>
            </a:r>
            <a:endParaRPr b="0" i="0" sz="1700" u="none" cap="none" strike="noStrike">
              <a:solidFill>
                <a:schemeClr val="lt1"/>
              </a:solidFill>
              <a:latin typeface="Twentieth Century"/>
              <a:ea typeface="Twentieth Century"/>
              <a:cs typeface="Twentieth Century"/>
              <a:sym typeface="Twentieth Century"/>
            </a:endParaRPr>
          </a:p>
        </p:txBody>
      </p:sp>
      <p:pic>
        <p:nvPicPr>
          <p:cNvPr id="421" name="Google Shape;421;p57"/>
          <p:cNvPicPr preferRelativeResize="0"/>
          <p:nvPr/>
        </p:nvPicPr>
        <p:blipFill rotWithShape="1">
          <a:blip r:embed="rId3">
            <a:alphaModFix/>
          </a:blip>
          <a:srcRect b="0" l="18238" r="18805" t="0"/>
          <a:stretch/>
        </p:blipFill>
        <p:spPr>
          <a:xfrm>
            <a:off x="0" y="0"/>
            <a:ext cx="6476400" cy="51435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pic>
        <p:nvPicPr>
          <p:cNvPr id="426" name="Google Shape;426;p58"/>
          <p:cNvPicPr preferRelativeResize="0"/>
          <p:nvPr/>
        </p:nvPicPr>
        <p:blipFill rotWithShape="1">
          <a:blip r:embed="rId3">
            <a:alphaModFix/>
          </a:blip>
          <a:srcRect b="0" l="0" r="0" t="0"/>
          <a:stretch/>
        </p:blipFill>
        <p:spPr>
          <a:xfrm>
            <a:off x="-1" y="0"/>
            <a:ext cx="9143999" cy="5143499"/>
          </a:xfrm>
          <a:prstGeom prst="rect">
            <a:avLst/>
          </a:prstGeom>
          <a:noFill/>
          <a:ln>
            <a:noFill/>
          </a:ln>
        </p:spPr>
      </p:pic>
      <p:pic>
        <p:nvPicPr>
          <p:cNvPr id="427" name="Google Shape;427;p58"/>
          <p:cNvPicPr preferRelativeResize="0"/>
          <p:nvPr/>
        </p:nvPicPr>
        <p:blipFill rotWithShape="1">
          <a:blip r:embed="rId4">
            <a:alphaModFix/>
          </a:blip>
          <a:srcRect b="0" l="0" r="0" t="0"/>
          <a:stretch/>
        </p:blipFill>
        <p:spPr>
          <a:xfrm>
            <a:off x="175775" y="128300"/>
            <a:ext cx="8792425" cy="7253751"/>
          </a:xfrm>
          <a:prstGeom prst="rect">
            <a:avLst/>
          </a:prstGeom>
          <a:noFill/>
          <a:ln>
            <a:noFill/>
          </a:ln>
        </p:spPr>
      </p:pic>
      <p:sp>
        <p:nvSpPr>
          <p:cNvPr id="428" name="Google Shape;428;p58"/>
          <p:cNvSpPr txBox="1"/>
          <p:nvPr/>
        </p:nvSpPr>
        <p:spPr>
          <a:xfrm>
            <a:off x="3063625" y="2509475"/>
            <a:ext cx="7595400" cy="907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rgbClr val="AEFF00"/>
                </a:solidFill>
                <a:latin typeface="Love Ya Like A Sister"/>
                <a:ea typeface="Love Ya Like A Sister"/>
                <a:cs typeface="Love Ya Like A Sister"/>
                <a:sym typeface="Love Ya Like A Sister"/>
              </a:rPr>
              <a:t>Your Task;</a:t>
            </a:r>
            <a:endParaRPr b="0" i="0" sz="4800" u="none" cap="none" strike="noStrike">
              <a:solidFill>
                <a:srgbClr val="AEFF00"/>
              </a:solidFill>
              <a:latin typeface="Love Ya Like A Sister"/>
              <a:ea typeface="Love Ya Like A Sister"/>
              <a:cs typeface="Love Ya Like A Sister"/>
              <a:sym typeface="Love Ya Like A Sister"/>
            </a:endParaRPr>
          </a:p>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highlight>
                <a:srgbClr val="AEFF00"/>
              </a:highlight>
              <a:latin typeface="Ruslan Display"/>
              <a:ea typeface="Ruslan Display"/>
              <a:cs typeface="Ruslan Display"/>
              <a:sym typeface="Ruslan Display"/>
            </a:endParaRPr>
          </a:p>
        </p:txBody>
      </p:sp>
      <p:sp>
        <p:nvSpPr>
          <p:cNvPr id="429" name="Google Shape;429;p58"/>
          <p:cNvSpPr txBox="1"/>
          <p:nvPr/>
        </p:nvSpPr>
        <p:spPr>
          <a:xfrm>
            <a:off x="2367600" y="3183300"/>
            <a:ext cx="4408800" cy="315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 sz="3600" u="none" cap="none" strike="noStrike">
                <a:solidFill>
                  <a:srgbClr val="FFFFFF"/>
                </a:solidFill>
                <a:latin typeface="Twentieth Century"/>
                <a:ea typeface="Twentieth Century"/>
                <a:cs typeface="Twentieth Century"/>
                <a:sym typeface="Twentieth Century"/>
              </a:rPr>
              <a:t>Produce a timeline </a:t>
            </a:r>
            <a:endParaRPr b="0" i="0" sz="3600" u="none" cap="none" strike="noStrike">
              <a:solidFill>
                <a:srgbClr val="FFFFFF"/>
              </a:solidFill>
              <a:latin typeface="Twentieth Century"/>
              <a:ea typeface="Twentieth Century"/>
              <a:cs typeface="Twentieth Century"/>
              <a:sym typeface="Twentieth Century"/>
            </a:endParaRPr>
          </a:p>
          <a:p>
            <a:pPr indent="0" lvl="0" marL="0" marR="0" rtl="0" algn="ctr">
              <a:lnSpc>
                <a:spcPct val="100000"/>
              </a:lnSpc>
              <a:spcBef>
                <a:spcPts val="0"/>
              </a:spcBef>
              <a:spcAft>
                <a:spcPts val="0"/>
              </a:spcAft>
              <a:buClr>
                <a:srgbClr val="000000"/>
              </a:buClr>
              <a:buSzPts val="3600"/>
              <a:buFont typeface="Arial"/>
              <a:buNone/>
            </a:pPr>
            <a:r>
              <a:rPr b="0" i="0" lang="en" sz="3600" u="none" cap="none" strike="noStrike">
                <a:solidFill>
                  <a:srgbClr val="FFFFFF"/>
                </a:solidFill>
                <a:latin typeface="Twentieth Century"/>
                <a:ea typeface="Twentieth Century"/>
                <a:cs typeface="Twentieth Century"/>
                <a:sym typeface="Twentieth Century"/>
              </a:rPr>
              <a:t>of the key dates in Disney’s history</a:t>
            </a:r>
            <a:endParaRPr b="0" i="0" sz="3600" u="none" cap="none" strike="noStrike">
              <a:solidFill>
                <a:srgbClr val="FFFFFF"/>
              </a:solidFill>
              <a:latin typeface="Twentieth Century"/>
              <a:ea typeface="Twentieth Century"/>
              <a:cs typeface="Twentieth Century"/>
              <a:sym typeface="Twentieth Century"/>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5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t/>
            </a:r>
            <a:endParaRPr/>
          </a:p>
        </p:txBody>
      </p:sp>
      <p:sp>
        <p:nvSpPr>
          <p:cNvPr id="435" name="Google Shape;435;p5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800"/>
              <a:buNone/>
            </a:pPr>
            <a:r>
              <a:t/>
            </a:r>
            <a:endParaRPr/>
          </a:p>
        </p:txBody>
      </p:sp>
      <p:pic>
        <p:nvPicPr>
          <p:cNvPr id="436" name="Google Shape;436;p59"/>
          <p:cNvPicPr preferRelativeResize="0"/>
          <p:nvPr/>
        </p:nvPicPr>
        <p:blipFill rotWithShape="1">
          <a:blip r:embed="rId3">
            <a:alphaModFix/>
          </a:blip>
          <a:srcRect b="0" l="0" r="13613" t="0"/>
          <a:stretch/>
        </p:blipFill>
        <p:spPr>
          <a:xfrm>
            <a:off x="1783675" y="0"/>
            <a:ext cx="7360325" cy="5143500"/>
          </a:xfrm>
          <a:prstGeom prst="rect">
            <a:avLst/>
          </a:prstGeom>
          <a:noFill/>
          <a:ln>
            <a:noFill/>
          </a:ln>
        </p:spPr>
      </p:pic>
      <p:sp>
        <p:nvSpPr>
          <p:cNvPr id="437" name="Google Shape;437;p59"/>
          <p:cNvSpPr txBox="1"/>
          <p:nvPr/>
        </p:nvSpPr>
        <p:spPr>
          <a:xfrm>
            <a:off x="-81625" y="-314900"/>
            <a:ext cx="2667600" cy="54585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chemeClr val="dk1"/>
              </a:buClr>
              <a:buSzPts val="1100"/>
              <a:buFont typeface="Arial"/>
              <a:buNone/>
            </a:pPr>
            <a:r>
              <a:rPr b="0" i="0" lang="en" sz="4800" u="none" cap="none" strike="noStrike">
                <a:solidFill>
                  <a:srgbClr val="FFFFFF"/>
                </a:solidFill>
                <a:latin typeface="Limelight"/>
                <a:ea typeface="Limelight"/>
                <a:cs typeface="Limelight"/>
                <a:sym typeface="Limelight"/>
              </a:rPr>
              <a:t>Elias Walt Disney</a:t>
            </a:r>
            <a:endParaRPr b="0" i="0" sz="4800" u="none" cap="none" strike="noStrike">
              <a:solidFill>
                <a:srgbClr val="FFFFFF"/>
              </a:solidFill>
              <a:latin typeface="Limelight"/>
              <a:ea typeface="Limelight"/>
              <a:cs typeface="Limelight"/>
              <a:sym typeface="Limelight"/>
            </a:endParaRPr>
          </a:p>
          <a:p>
            <a:pPr indent="0" lvl="0" marL="0" marR="0" rtl="0" algn="ctr">
              <a:lnSpc>
                <a:spcPct val="115000"/>
              </a:lnSpc>
              <a:spcBef>
                <a:spcPts val="0"/>
              </a:spcBef>
              <a:spcAft>
                <a:spcPts val="2300"/>
              </a:spcAft>
              <a:buClr>
                <a:schemeClr val="dk1"/>
              </a:buClr>
              <a:buSzPts val="1100"/>
              <a:buFont typeface="Arial"/>
              <a:buNone/>
            </a:pPr>
            <a:r>
              <a:rPr b="0" i="0" lang="en" sz="1700" u="none" cap="none" strike="noStrike">
                <a:solidFill>
                  <a:schemeClr val="lt1"/>
                </a:solidFill>
                <a:latin typeface="Twentieth Century"/>
                <a:ea typeface="Twentieth Century"/>
                <a:cs typeface="Twentieth Century"/>
                <a:sym typeface="Twentieth Century"/>
              </a:rPr>
              <a:t>1901-1966</a:t>
            </a:r>
            <a:endParaRPr b="0" i="0" sz="1350" u="none" cap="none" strike="noStrike">
              <a:solidFill>
                <a:srgbClr val="FFFFFF"/>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6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t/>
            </a:r>
            <a:endParaRPr/>
          </a:p>
        </p:txBody>
      </p:sp>
      <p:sp>
        <p:nvSpPr>
          <p:cNvPr id="443" name="Google Shape;443;p6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800"/>
              <a:buNone/>
            </a:pPr>
            <a:r>
              <a:t/>
            </a:r>
            <a:endParaRPr/>
          </a:p>
        </p:txBody>
      </p:sp>
      <p:sp>
        <p:nvSpPr>
          <p:cNvPr id="444" name="Google Shape;444;p60"/>
          <p:cNvSpPr txBox="1"/>
          <p:nvPr/>
        </p:nvSpPr>
        <p:spPr>
          <a:xfrm>
            <a:off x="0" y="-25"/>
            <a:ext cx="52542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300"/>
              <a:buFont typeface="Arial"/>
              <a:buNone/>
            </a:pPr>
            <a:r>
              <a:t/>
            </a:r>
            <a:endParaRPr b="0" i="0" sz="1300" u="none" cap="none" strike="noStrike">
              <a:solidFill>
                <a:srgbClr val="FFFFFF"/>
              </a:solidFill>
              <a:latin typeface="Twentieth Century"/>
              <a:ea typeface="Twentieth Century"/>
              <a:cs typeface="Twentieth Century"/>
              <a:sym typeface="Twentieth Century"/>
            </a:endParaRPr>
          </a:p>
          <a:p>
            <a:pPr indent="0" lvl="0" marL="0" marR="0" rtl="0" algn="ctr">
              <a:lnSpc>
                <a:spcPct val="115000"/>
              </a:lnSpc>
              <a:spcBef>
                <a:spcPts val="0"/>
              </a:spcBef>
              <a:spcAft>
                <a:spcPts val="0"/>
              </a:spcAft>
              <a:buClr>
                <a:srgbClr val="000000"/>
              </a:buClr>
              <a:buSzPts val="4800"/>
              <a:buFont typeface="Arial"/>
              <a:buNone/>
            </a:pPr>
            <a:r>
              <a:rPr b="0" i="0" lang="en" sz="4800" u="none" cap="none" strike="noStrike">
                <a:solidFill>
                  <a:srgbClr val="FFFFFF"/>
                </a:solidFill>
                <a:latin typeface="Limelight"/>
                <a:ea typeface="Limelight"/>
                <a:cs typeface="Limelight"/>
                <a:sym typeface="Limelight"/>
              </a:rPr>
              <a:t>Oswald the Lucky Rabbit</a:t>
            </a:r>
            <a:endParaRPr b="0" i="0" sz="4800" u="none" cap="none" strike="noStrike">
              <a:solidFill>
                <a:srgbClr val="FFFFFF"/>
              </a:solidFill>
              <a:latin typeface="Limelight"/>
              <a:ea typeface="Limelight"/>
              <a:cs typeface="Limelight"/>
              <a:sym typeface="Limelight"/>
            </a:endParaRPr>
          </a:p>
          <a:p>
            <a:pPr indent="0" lvl="0" marL="0" marR="0" rtl="0" algn="ctr">
              <a:lnSpc>
                <a:spcPct val="115000"/>
              </a:lnSpc>
              <a:spcBef>
                <a:spcPts val="2300"/>
              </a:spcBef>
              <a:spcAft>
                <a:spcPts val="2300"/>
              </a:spcAft>
              <a:buClr>
                <a:srgbClr val="000000"/>
              </a:buClr>
              <a:buSzPts val="1700"/>
              <a:buFont typeface="Arial"/>
              <a:buNone/>
            </a:pPr>
            <a:r>
              <a:rPr b="0" i="0" lang="en" sz="1700" u="none" cap="none" strike="noStrike">
                <a:solidFill>
                  <a:srgbClr val="FFFFFF"/>
                </a:solidFill>
                <a:latin typeface="Twentieth Century"/>
                <a:ea typeface="Twentieth Century"/>
                <a:cs typeface="Twentieth Century"/>
                <a:sym typeface="Twentieth Century"/>
              </a:rPr>
              <a:t>In the 1920’s Disney and his brother Roy moved to Hollywood along with friend and colleague Ubbe Eert Iwerks, and the three began the Disney Brothers' Studio. Their first deal was with New York distributor Margaret Winkler, to distribute their</a:t>
            </a:r>
            <a:r>
              <a:rPr b="0" i="1" lang="en" sz="1700" u="none" cap="none" strike="noStrike">
                <a:solidFill>
                  <a:srgbClr val="FFFFFF"/>
                </a:solidFill>
                <a:latin typeface="Twentieth Century"/>
                <a:ea typeface="Twentieth Century"/>
                <a:cs typeface="Twentieth Century"/>
                <a:sym typeface="Twentieth Century"/>
              </a:rPr>
              <a:t> ‘Alice in Cartoonland’</a:t>
            </a:r>
            <a:r>
              <a:rPr b="0" i="0" lang="en" sz="1700" u="none" cap="none" strike="noStrike">
                <a:solidFill>
                  <a:srgbClr val="FFFFFF"/>
                </a:solidFill>
                <a:latin typeface="Twentieth Century"/>
                <a:ea typeface="Twentieth Century"/>
                <a:cs typeface="Twentieth Century"/>
                <a:sym typeface="Twentieth Century"/>
              </a:rPr>
              <a:t> cartoons and a character called ‘Oswald the Lucky Rabbit’. A few years later, Disney discovered that Winkler and her husband, Charles Mintz, had stolen the rights to Oswald, along with all of Disney’s animators, except for Iwerks. </a:t>
            </a:r>
            <a:endParaRPr b="0" i="0" sz="1700" u="none" cap="none" strike="noStrike">
              <a:solidFill>
                <a:srgbClr val="FFFFFF"/>
              </a:solidFill>
              <a:latin typeface="Twentieth Century"/>
              <a:ea typeface="Twentieth Century"/>
              <a:cs typeface="Twentieth Century"/>
              <a:sym typeface="Twentieth Century"/>
            </a:endParaRPr>
          </a:p>
        </p:txBody>
      </p:sp>
      <p:pic>
        <p:nvPicPr>
          <p:cNvPr id="445" name="Google Shape;445;p60"/>
          <p:cNvPicPr preferRelativeResize="0"/>
          <p:nvPr/>
        </p:nvPicPr>
        <p:blipFill rotWithShape="1">
          <a:blip r:embed="rId3">
            <a:alphaModFix/>
          </a:blip>
          <a:srcRect b="0" l="0" r="0" t="0"/>
          <a:stretch/>
        </p:blipFill>
        <p:spPr>
          <a:xfrm>
            <a:off x="5254239" y="-25"/>
            <a:ext cx="3889772" cy="51435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6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t/>
            </a:r>
            <a:endParaRPr/>
          </a:p>
        </p:txBody>
      </p:sp>
      <p:sp>
        <p:nvSpPr>
          <p:cNvPr id="451" name="Google Shape;451;p6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800"/>
              <a:buNone/>
            </a:pPr>
            <a:r>
              <a:t/>
            </a:r>
            <a:endParaRPr/>
          </a:p>
        </p:txBody>
      </p:sp>
      <p:sp>
        <p:nvSpPr>
          <p:cNvPr id="452" name="Google Shape;452;p61"/>
          <p:cNvSpPr txBox="1"/>
          <p:nvPr/>
        </p:nvSpPr>
        <p:spPr>
          <a:xfrm>
            <a:off x="0" y="-25"/>
            <a:ext cx="32775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4800"/>
              <a:buFont typeface="Arial"/>
              <a:buNone/>
            </a:pPr>
            <a:r>
              <a:rPr b="0" i="0" lang="en" sz="4800" u="none" cap="none" strike="noStrike">
                <a:solidFill>
                  <a:srgbClr val="FFFFFF"/>
                </a:solidFill>
                <a:latin typeface="Limelight"/>
                <a:ea typeface="Limelight"/>
                <a:cs typeface="Limelight"/>
                <a:sym typeface="Limelight"/>
              </a:rPr>
              <a:t>Mickey Mouse</a:t>
            </a:r>
            <a:endParaRPr b="0" i="0" sz="1300" u="none" cap="none" strike="noStrike">
              <a:solidFill>
                <a:srgbClr val="FFFFFF"/>
              </a:solidFill>
              <a:latin typeface="Twentieth Century"/>
              <a:ea typeface="Twentieth Century"/>
              <a:cs typeface="Twentieth Century"/>
              <a:sym typeface="Twentieth Century"/>
            </a:endParaRPr>
          </a:p>
          <a:p>
            <a:pPr indent="0" lvl="0" marL="0" marR="0" rtl="0" algn="ctr">
              <a:lnSpc>
                <a:spcPct val="115000"/>
              </a:lnSpc>
              <a:spcBef>
                <a:spcPts val="0"/>
              </a:spcBef>
              <a:spcAft>
                <a:spcPts val="2300"/>
              </a:spcAft>
              <a:buClr>
                <a:srgbClr val="000000"/>
              </a:buClr>
              <a:buSzPts val="1400"/>
              <a:buFont typeface="Arial"/>
              <a:buNone/>
            </a:pPr>
            <a:r>
              <a:rPr b="0" i="0" lang="en" sz="1400" u="none" cap="none" strike="noStrike">
                <a:solidFill>
                  <a:srgbClr val="FFFFFF"/>
                </a:solidFill>
                <a:latin typeface="Twentieth Century"/>
                <a:ea typeface="Twentieth Century"/>
                <a:cs typeface="Twentieth Century"/>
                <a:sym typeface="Twentieth Century"/>
              </a:rPr>
              <a:t>Right away the Disney brothers and Iwerks produced three cartoons featuring a new character; Mickey Mouse. The first animated shorts featuring Mickey were </a:t>
            </a:r>
            <a:r>
              <a:rPr b="0" i="1" lang="en" sz="1400" u="none" cap="none" strike="noStrike">
                <a:solidFill>
                  <a:srgbClr val="FFFFFF"/>
                </a:solidFill>
                <a:latin typeface="Twentieth Century"/>
                <a:ea typeface="Twentieth Century"/>
                <a:cs typeface="Twentieth Century"/>
                <a:sym typeface="Twentieth Century"/>
              </a:rPr>
              <a:t>Plane Crazy</a:t>
            </a:r>
            <a:r>
              <a:rPr b="0" i="0" lang="en" sz="1400" u="none" cap="none" strike="noStrike">
                <a:solidFill>
                  <a:srgbClr val="FFFFFF"/>
                </a:solidFill>
                <a:latin typeface="Twentieth Century"/>
                <a:ea typeface="Twentieth Century"/>
                <a:cs typeface="Twentieth Century"/>
                <a:sym typeface="Twentieth Century"/>
              </a:rPr>
              <a:t> and </a:t>
            </a:r>
            <a:r>
              <a:rPr b="0" i="1" lang="en" sz="1400" u="none" cap="none" strike="noStrike">
                <a:solidFill>
                  <a:srgbClr val="FFFFFF"/>
                </a:solidFill>
                <a:latin typeface="Twentieth Century"/>
                <a:ea typeface="Twentieth Century"/>
                <a:cs typeface="Twentieth Century"/>
                <a:sym typeface="Twentieth Century"/>
              </a:rPr>
              <a:t>The Gallopin' Gaucho</a:t>
            </a:r>
            <a:r>
              <a:rPr b="0" i="0" lang="en" sz="1400" u="none" cap="none" strike="noStrike">
                <a:solidFill>
                  <a:srgbClr val="FFFFFF"/>
                </a:solidFill>
                <a:latin typeface="Twentieth Century"/>
                <a:ea typeface="Twentieth Century"/>
                <a:cs typeface="Twentieth Century"/>
                <a:sym typeface="Twentieth Century"/>
              </a:rPr>
              <a:t>, both silent films for which they failed to find distribution. When sound made its way into film, Disney created a third, sound-and-music-equipped short called </a:t>
            </a:r>
            <a:r>
              <a:rPr b="0" i="1" lang="en" sz="1400" u="none" cap="none" strike="noStrike">
                <a:solidFill>
                  <a:srgbClr val="FFFFFF"/>
                </a:solidFill>
                <a:latin typeface="Twentieth Century"/>
                <a:ea typeface="Twentieth Century"/>
                <a:cs typeface="Twentieth Century"/>
                <a:sym typeface="Twentieth Century"/>
              </a:rPr>
              <a:t>Steamboat Willie</a:t>
            </a:r>
            <a:r>
              <a:rPr b="0" i="0" lang="en" sz="1400" u="none" cap="none" strike="noStrike">
                <a:solidFill>
                  <a:srgbClr val="FFFFFF"/>
                </a:solidFill>
                <a:latin typeface="Twentieth Century"/>
                <a:ea typeface="Twentieth Century"/>
                <a:cs typeface="Twentieth Century"/>
                <a:sym typeface="Twentieth Century"/>
              </a:rPr>
              <a:t>. With Walt as the voice of Mickey, the cartoon was an instant sensation.</a:t>
            </a:r>
            <a:endParaRPr b="0" i="0" sz="1400" u="none" cap="none" strike="noStrike">
              <a:solidFill>
                <a:srgbClr val="FFFFFF"/>
              </a:solidFill>
              <a:latin typeface="Twentieth Century"/>
              <a:ea typeface="Twentieth Century"/>
              <a:cs typeface="Twentieth Century"/>
              <a:sym typeface="Twentieth Century"/>
            </a:endParaRPr>
          </a:p>
        </p:txBody>
      </p:sp>
      <p:pic>
        <p:nvPicPr>
          <p:cNvPr id="453" name="Google Shape;453;p61"/>
          <p:cNvPicPr preferRelativeResize="0"/>
          <p:nvPr/>
        </p:nvPicPr>
        <p:blipFill rotWithShape="1">
          <a:blip r:embed="rId3">
            <a:alphaModFix/>
          </a:blip>
          <a:srcRect b="0" l="0" r="0" t="0"/>
          <a:stretch/>
        </p:blipFill>
        <p:spPr>
          <a:xfrm>
            <a:off x="3277500" y="0"/>
            <a:ext cx="5866501" cy="51435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pic>
        <p:nvPicPr>
          <p:cNvPr descr="The classic Mickey Mouse cartoon" id="458" name="Google Shape;458;p62" title="Walt Disney Animation Studios' Steamboat Willie">
            <a:hlinkClick r:id="rId3"/>
          </p:cNvPr>
          <p:cNvPicPr preferRelativeResize="0"/>
          <p:nvPr/>
        </p:nvPicPr>
        <p:blipFill rotWithShape="1">
          <a:blip r:embed="rId4">
            <a:alphaModFix/>
          </a:blip>
          <a:srcRect b="0" l="0" r="0" t="0"/>
          <a:stretch/>
        </p:blipFill>
        <p:spPr>
          <a:xfrm>
            <a:off x="0" y="0"/>
            <a:ext cx="6858000" cy="5143500"/>
          </a:xfrm>
          <a:prstGeom prst="rect">
            <a:avLst/>
          </a:prstGeom>
          <a:noFill/>
          <a:ln>
            <a:noFill/>
          </a:ln>
        </p:spPr>
      </p:pic>
      <p:sp>
        <p:nvSpPr>
          <p:cNvPr id="459" name="Google Shape;459;p62"/>
          <p:cNvSpPr txBox="1"/>
          <p:nvPr/>
        </p:nvSpPr>
        <p:spPr>
          <a:xfrm>
            <a:off x="6817975" y="0"/>
            <a:ext cx="23259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400"/>
              <a:buFont typeface="Arial"/>
              <a:buNone/>
            </a:pPr>
            <a:r>
              <a:t/>
            </a:r>
            <a:endParaRPr b="0" i="0" sz="2400" u="none" cap="none" strike="noStrike">
              <a:solidFill>
                <a:srgbClr val="FFFFFF"/>
              </a:solidFill>
              <a:latin typeface="Limelight"/>
              <a:ea typeface="Limelight"/>
              <a:cs typeface="Limelight"/>
              <a:sym typeface="Limelight"/>
            </a:endParaRPr>
          </a:p>
          <a:p>
            <a:pPr indent="0" lvl="0" marL="0" marR="0" rtl="0" algn="ctr">
              <a:lnSpc>
                <a:spcPct val="115000"/>
              </a:lnSpc>
              <a:spcBef>
                <a:spcPts val="0"/>
              </a:spcBef>
              <a:spcAft>
                <a:spcPts val="0"/>
              </a:spcAft>
              <a:buClr>
                <a:srgbClr val="000000"/>
              </a:buClr>
              <a:buSzPts val="2400"/>
              <a:buFont typeface="Arial"/>
              <a:buNone/>
            </a:pPr>
            <a:r>
              <a:t/>
            </a:r>
            <a:endParaRPr b="0" i="0" sz="2400" u="none" cap="none" strike="noStrike">
              <a:solidFill>
                <a:srgbClr val="FFFFFF"/>
              </a:solidFill>
              <a:latin typeface="Limelight"/>
              <a:ea typeface="Limelight"/>
              <a:cs typeface="Limelight"/>
              <a:sym typeface="Limelight"/>
            </a:endParaRPr>
          </a:p>
          <a:p>
            <a:pPr indent="0" lvl="0" marL="0" marR="0" rtl="0" algn="ctr">
              <a:lnSpc>
                <a:spcPct val="115000"/>
              </a:lnSpc>
              <a:spcBef>
                <a:spcPts val="0"/>
              </a:spcBef>
              <a:spcAft>
                <a:spcPts val="0"/>
              </a:spcAft>
              <a:buClr>
                <a:srgbClr val="000000"/>
              </a:buClr>
              <a:buSzPts val="2400"/>
              <a:buFont typeface="Arial"/>
              <a:buNone/>
            </a:pPr>
            <a:r>
              <a:rPr b="0" i="0" lang="en" sz="2400" u="none" cap="none" strike="noStrike">
                <a:solidFill>
                  <a:srgbClr val="FFFFFF"/>
                </a:solidFill>
                <a:latin typeface="Limelight"/>
                <a:ea typeface="Limelight"/>
                <a:cs typeface="Limelight"/>
                <a:sym typeface="Limelight"/>
              </a:rPr>
              <a:t>Steamboat Willie</a:t>
            </a:r>
            <a:endParaRPr b="0" i="0" sz="2400" u="none" cap="none" strike="noStrike">
              <a:solidFill>
                <a:srgbClr val="FFFFFF"/>
              </a:solidFill>
              <a:latin typeface="Twentieth Century"/>
              <a:ea typeface="Twentieth Century"/>
              <a:cs typeface="Twentieth Century"/>
              <a:sym typeface="Twentieth Century"/>
            </a:endParaRPr>
          </a:p>
          <a:p>
            <a:pPr indent="0" lvl="0" marL="0" marR="0" rtl="0" algn="ctr">
              <a:lnSpc>
                <a:spcPct val="115000"/>
              </a:lnSpc>
              <a:spcBef>
                <a:spcPts val="0"/>
              </a:spcBef>
              <a:spcAft>
                <a:spcPts val="2300"/>
              </a:spcAft>
              <a:buClr>
                <a:srgbClr val="000000"/>
              </a:buClr>
              <a:buSzPts val="1400"/>
              <a:buFont typeface="Arial"/>
              <a:buNone/>
            </a:pPr>
            <a:r>
              <a:rPr b="0" i="0" lang="en" sz="1400" u="none" cap="none" strike="noStrike">
                <a:solidFill>
                  <a:srgbClr val="FFFFFF"/>
                </a:solidFill>
                <a:latin typeface="Twentieth Century"/>
                <a:ea typeface="Twentieth Century"/>
                <a:cs typeface="Twentieth Century"/>
                <a:sym typeface="Twentieth Century"/>
              </a:rPr>
              <a:t>1928</a:t>
            </a:r>
            <a:endParaRPr b="0" i="0" sz="1400" u="none" cap="none" strike="noStrike">
              <a:solidFill>
                <a:srgbClr val="FFFFFF"/>
              </a:solidFill>
              <a:latin typeface="Twentieth Century"/>
              <a:ea typeface="Twentieth Century"/>
              <a:cs typeface="Twentieth Century"/>
              <a:sym typeface="Twentieth Century"/>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pic>
        <p:nvPicPr>
          <p:cNvPr id="464" name="Google Shape;464;p63"/>
          <p:cNvPicPr preferRelativeResize="0"/>
          <p:nvPr/>
        </p:nvPicPr>
        <p:blipFill rotWithShape="1">
          <a:blip r:embed="rId3">
            <a:alphaModFix/>
          </a:blip>
          <a:srcRect b="0" l="0" r="0" t="0"/>
          <a:stretch/>
        </p:blipFill>
        <p:spPr>
          <a:xfrm>
            <a:off x="0" y="0"/>
            <a:ext cx="3725562" cy="5143500"/>
          </a:xfrm>
          <a:prstGeom prst="rect">
            <a:avLst/>
          </a:prstGeom>
          <a:noFill/>
          <a:ln>
            <a:noFill/>
          </a:ln>
        </p:spPr>
      </p:pic>
      <p:sp>
        <p:nvSpPr>
          <p:cNvPr id="465" name="Google Shape;465;p63"/>
          <p:cNvSpPr txBox="1"/>
          <p:nvPr/>
        </p:nvSpPr>
        <p:spPr>
          <a:xfrm>
            <a:off x="3725550" y="0"/>
            <a:ext cx="54186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300"/>
              <a:buFont typeface="Arial"/>
              <a:buNone/>
            </a:pPr>
            <a:r>
              <a:t/>
            </a:r>
            <a:endParaRPr b="0" i="0" sz="1300" u="none" cap="none" strike="noStrike">
              <a:solidFill>
                <a:srgbClr val="FFFFFF"/>
              </a:solidFill>
              <a:latin typeface="Twentieth Century"/>
              <a:ea typeface="Twentieth Century"/>
              <a:cs typeface="Twentieth Century"/>
              <a:sym typeface="Twentieth Century"/>
            </a:endParaRPr>
          </a:p>
          <a:p>
            <a:pPr indent="0" lvl="0" marL="0" marR="0" rtl="0" algn="ctr">
              <a:lnSpc>
                <a:spcPct val="115000"/>
              </a:lnSpc>
              <a:spcBef>
                <a:spcPts val="0"/>
              </a:spcBef>
              <a:spcAft>
                <a:spcPts val="0"/>
              </a:spcAft>
              <a:buClr>
                <a:srgbClr val="000000"/>
              </a:buClr>
              <a:buSzPts val="4800"/>
              <a:buFont typeface="Arial"/>
              <a:buNone/>
            </a:pPr>
            <a:r>
              <a:rPr b="0" i="0" lang="en" sz="4800" u="none" cap="none" strike="noStrike">
                <a:solidFill>
                  <a:srgbClr val="FFFFFF"/>
                </a:solidFill>
                <a:latin typeface="Limelight"/>
                <a:ea typeface="Limelight"/>
                <a:cs typeface="Limelight"/>
                <a:sym typeface="Limelight"/>
              </a:rPr>
              <a:t>The Silly Symphonies</a:t>
            </a:r>
            <a:endParaRPr b="0" i="0" sz="4800" u="none" cap="none" strike="noStrike">
              <a:solidFill>
                <a:srgbClr val="FFFFFF"/>
              </a:solidFill>
              <a:latin typeface="Limelight"/>
              <a:ea typeface="Limelight"/>
              <a:cs typeface="Limelight"/>
              <a:sym typeface="Limelight"/>
            </a:endParaRPr>
          </a:p>
          <a:p>
            <a:pPr indent="0" lvl="0" marL="0" marR="0" rtl="0" algn="ctr">
              <a:lnSpc>
                <a:spcPct val="115000"/>
              </a:lnSpc>
              <a:spcBef>
                <a:spcPts val="2300"/>
              </a:spcBef>
              <a:spcAft>
                <a:spcPts val="2300"/>
              </a:spcAft>
              <a:buClr>
                <a:srgbClr val="000000"/>
              </a:buClr>
              <a:buSzPts val="1350"/>
              <a:buFont typeface="Arial"/>
              <a:buNone/>
            </a:pPr>
            <a:r>
              <a:rPr b="0" i="0" lang="en" sz="1350" u="none" cap="none" strike="noStrike">
                <a:solidFill>
                  <a:srgbClr val="FFFFFF"/>
                </a:solidFill>
                <a:latin typeface="Arial"/>
                <a:ea typeface="Arial"/>
                <a:cs typeface="Arial"/>
                <a:sym typeface="Arial"/>
              </a:rPr>
              <a:t>In 1929, Disney created </a:t>
            </a:r>
            <a:r>
              <a:rPr b="0" i="1" lang="en" sz="1350" u="none" cap="none" strike="noStrike">
                <a:solidFill>
                  <a:srgbClr val="FFFFFF"/>
                </a:solidFill>
                <a:latin typeface="Arial"/>
                <a:ea typeface="Arial"/>
                <a:cs typeface="Arial"/>
                <a:sym typeface="Arial"/>
              </a:rPr>
              <a:t>Silly Symphonies</a:t>
            </a:r>
            <a:r>
              <a:rPr b="0" i="0" lang="en" sz="1350" u="none" cap="none" strike="noStrike">
                <a:solidFill>
                  <a:srgbClr val="FFFFFF"/>
                </a:solidFill>
                <a:latin typeface="Arial"/>
                <a:ea typeface="Arial"/>
                <a:cs typeface="Arial"/>
                <a:sym typeface="Arial"/>
              </a:rPr>
              <a:t>, which featured Mickey's newly created friends, including Minnie Mouse, Donald Duck, Goofy and Pluto. One of the most popular cartoons, </a:t>
            </a:r>
            <a:r>
              <a:rPr b="0" i="1" lang="en" sz="1350" u="none" cap="none" strike="noStrike">
                <a:solidFill>
                  <a:srgbClr val="FFFFFF"/>
                </a:solidFill>
                <a:latin typeface="Arial"/>
                <a:ea typeface="Arial"/>
                <a:cs typeface="Arial"/>
                <a:sym typeface="Arial"/>
              </a:rPr>
              <a:t>Flowers and Trees</a:t>
            </a:r>
            <a:r>
              <a:rPr b="0" i="0" lang="en" sz="1350" u="none" cap="none" strike="noStrike">
                <a:solidFill>
                  <a:srgbClr val="FFFFFF"/>
                </a:solidFill>
                <a:latin typeface="Arial"/>
                <a:ea typeface="Arial"/>
                <a:cs typeface="Arial"/>
                <a:sym typeface="Arial"/>
              </a:rPr>
              <a:t>, was the first to be produced in color and to win an Oscar</a:t>
            </a:r>
            <a:r>
              <a:rPr b="0" i="0" lang="en" sz="1700" u="none" cap="none" strike="noStrike">
                <a:solidFill>
                  <a:srgbClr val="FFFFFF"/>
                </a:solidFill>
                <a:latin typeface="Twentieth Century"/>
                <a:ea typeface="Twentieth Century"/>
                <a:cs typeface="Twentieth Century"/>
                <a:sym typeface="Twentieth Century"/>
              </a:rPr>
              <a:t> </a:t>
            </a:r>
            <a:endParaRPr b="0" i="0" sz="1700" u="none" cap="none" strike="noStrike">
              <a:solidFill>
                <a:srgbClr val="FFFFFF"/>
              </a:solidFill>
              <a:latin typeface="Twentieth Century"/>
              <a:ea typeface="Twentieth Century"/>
              <a:cs typeface="Twentieth Century"/>
              <a:sym typeface="Twentieth Century"/>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pic>
        <p:nvPicPr>
          <p:cNvPr descr="►►Subscribe My Channel for More &amp; New Cartoon videos ►► https://goo.gl/Ho9L5K&#10;&#10;You will find nice cartoon videos, Cartoon for kids, Cartoon for children, Disney Movies,Movies For Kids,Animation Movies, Disney videos,videos For Kids,Animation videos, club house, Mickey mouse, minnie mouse dream house, cartoon videos for kids,cartoon movies for kids,Disney Movies,Movies For Kids,Animation Movies,Disney videos,videos For Kids,Animation videos,cartoon videos,Cartoon for kids,disney animation,Cartoon for children,cartoon movies,movies kids,toys fun,top fun toys,cartoon for boys,cartoon for girls,Mickey Mouse,Minnie Mouse,Goofy,Donald Duck,Pluto,Daisy Duck,Scrooge McDuck,Launchpad McQuack.&#10;&#10;☆ About Disney animation movies:&#10;For many years and still these cartoon animation characters inspire and entertain us while we watching movies. Mickey Mouse, Minnie Mouse, Goofy, Donald Duck, Pluto, Daisy Duck, Scrooge McDuck, Launchpad McQuack&#10;&#10;Walter Elias Disney was an American entrepreneur, animator, voice actor and film producer. A pioneer of the American animation industry, he introduced several developments in the production of cartoons&#10;&#10;►► Thank You All for watching. If you like the video please don't forget to Like, Comment, favourite and Subscribe ►► https://goo.gl/Ho9L5K ." id="470" name="Google Shape;470;p64" title="Silly Symphony The Practical Pig">
            <a:hlinkClick r:id="rId3"/>
          </p:cNvPr>
          <p:cNvPicPr preferRelativeResize="0"/>
          <p:nvPr/>
        </p:nvPicPr>
        <p:blipFill rotWithShape="1">
          <a:blip r:embed="rId4">
            <a:alphaModFix/>
          </a:blip>
          <a:srcRect b="0" l="0" r="0" t="0"/>
          <a:stretch/>
        </p:blipFill>
        <p:spPr>
          <a:xfrm>
            <a:off x="2286000" y="0"/>
            <a:ext cx="6858000" cy="5143500"/>
          </a:xfrm>
          <a:prstGeom prst="rect">
            <a:avLst/>
          </a:prstGeom>
          <a:noFill/>
          <a:ln>
            <a:noFill/>
          </a:ln>
        </p:spPr>
      </p:pic>
      <p:sp>
        <p:nvSpPr>
          <p:cNvPr id="471" name="Google Shape;471;p64"/>
          <p:cNvSpPr txBox="1"/>
          <p:nvPr/>
        </p:nvSpPr>
        <p:spPr>
          <a:xfrm>
            <a:off x="0" y="0"/>
            <a:ext cx="23259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400"/>
              <a:buFont typeface="Arial"/>
              <a:buNone/>
            </a:pPr>
            <a:r>
              <a:t/>
            </a:r>
            <a:endParaRPr b="0" i="0" sz="2400" u="none" cap="none" strike="noStrike">
              <a:solidFill>
                <a:srgbClr val="FFFFFF"/>
              </a:solidFill>
              <a:latin typeface="Limelight"/>
              <a:ea typeface="Limelight"/>
              <a:cs typeface="Limelight"/>
              <a:sym typeface="Limelight"/>
            </a:endParaRPr>
          </a:p>
          <a:p>
            <a:pPr indent="0" lvl="0" marL="0" marR="0" rtl="0" algn="ctr">
              <a:lnSpc>
                <a:spcPct val="115000"/>
              </a:lnSpc>
              <a:spcBef>
                <a:spcPts val="0"/>
              </a:spcBef>
              <a:spcAft>
                <a:spcPts val="0"/>
              </a:spcAft>
              <a:buClr>
                <a:srgbClr val="000000"/>
              </a:buClr>
              <a:buSzPts val="2400"/>
              <a:buFont typeface="Arial"/>
              <a:buNone/>
            </a:pPr>
            <a:r>
              <a:t/>
            </a:r>
            <a:endParaRPr b="0" i="0" sz="2400" u="none" cap="none" strike="noStrike">
              <a:solidFill>
                <a:srgbClr val="FFFFFF"/>
              </a:solidFill>
              <a:latin typeface="Limelight"/>
              <a:ea typeface="Limelight"/>
              <a:cs typeface="Limelight"/>
              <a:sym typeface="Limelight"/>
            </a:endParaRPr>
          </a:p>
          <a:p>
            <a:pPr indent="0" lvl="0" marL="0" marR="0" rtl="0" algn="ctr">
              <a:lnSpc>
                <a:spcPct val="115000"/>
              </a:lnSpc>
              <a:spcBef>
                <a:spcPts val="0"/>
              </a:spcBef>
              <a:spcAft>
                <a:spcPts val="0"/>
              </a:spcAft>
              <a:buClr>
                <a:srgbClr val="000000"/>
              </a:buClr>
              <a:buSzPts val="2400"/>
              <a:buFont typeface="Arial"/>
              <a:buNone/>
            </a:pPr>
            <a:r>
              <a:rPr b="0" i="0" lang="en" sz="2400" u="none" cap="none" strike="noStrike">
                <a:solidFill>
                  <a:srgbClr val="FFFFFF"/>
                </a:solidFill>
                <a:latin typeface="Limelight"/>
                <a:ea typeface="Limelight"/>
                <a:cs typeface="Limelight"/>
                <a:sym typeface="Limelight"/>
              </a:rPr>
              <a:t>The Three Little Pigs</a:t>
            </a:r>
            <a:endParaRPr b="0" i="0" sz="2400" u="none" cap="none" strike="noStrike">
              <a:solidFill>
                <a:srgbClr val="FFFFFF"/>
              </a:solidFill>
              <a:latin typeface="Twentieth Century"/>
              <a:ea typeface="Twentieth Century"/>
              <a:cs typeface="Twentieth Century"/>
              <a:sym typeface="Twentieth Century"/>
            </a:endParaRPr>
          </a:p>
          <a:p>
            <a:pPr indent="0" lvl="0" marL="0" marR="0" rtl="0" algn="ctr">
              <a:lnSpc>
                <a:spcPct val="115000"/>
              </a:lnSpc>
              <a:spcBef>
                <a:spcPts val="0"/>
              </a:spcBef>
              <a:spcAft>
                <a:spcPts val="2300"/>
              </a:spcAft>
              <a:buClr>
                <a:srgbClr val="000000"/>
              </a:buClr>
              <a:buSzPts val="1400"/>
              <a:buFont typeface="Arial"/>
              <a:buNone/>
            </a:pPr>
            <a:r>
              <a:rPr b="0" i="0" lang="en" sz="1400" u="none" cap="none" strike="noStrike">
                <a:solidFill>
                  <a:srgbClr val="FFFFFF"/>
                </a:solidFill>
                <a:latin typeface="Twentieth Century"/>
                <a:ea typeface="Twentieth Century"/>
                <a:cs typeface="Twentieth Century"/>
                <a:sym typeface="Twentieth Century"/>
              </a:rPr>
              <a:t>1933</a:t>
            </a:r>
            <a:endParaRPr b="0" i="0" sz="1400" u="none" cap="none" strike="noStrike">
              <a:solidFill>
                <a:srgbClr val="FFFFFF"/>
              </a:solidFill>
              <a:latin typeface="Twentieth Century"/>
              <a:ea typeface="Twentieth Century"/>
              <a:cs typeface="Twentieth Century"/>
              <a:sym typeface="Twentieth Century"/>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65"/>
          <p:cNvSpPr txBox="1"/>
          <p:nvPr/>
        </p:nvSpPr>
        <p:spPr>
          <a:xfrm>
            <a:off x="0" y="0"/>
            <a:ext cx="23259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400"/>
              <a:buFont typeface="Arial"/>
              <a:buNone/>
            </a:pPr>
            <a:r>
              <a:t/>
            </a:r>
            <a:endParaRPr b="0" i="0" sz="2400" u="none" cap="none" strike="noStrike">
              <a:solidFill>
                <a:srgbClr val="FFFFFF"/>
              </a:solidFill>
              <a:latin typeface="Limelight"/>
              <a:ea typeface="Limelight"/>
              <a:cs typeface="Limelight"/>
              <a:sym typeface="Limelight"/>
            </a:endParaRPr>
          </a:p>
          <a:p>
            <a:pPr indent="0" lvl="0" marL="0" marR="0" rtl="0" algn="ctr">
              <a:lnSpc>
                <a:spcPct val="115000"/>
              </a:lnSpc>
              <a:spcBef>
                <a:spcPts val="0"/>
              </a:spcBef>
              <a:spcAft>
                <a:spcPts val="0"/>
              </a:spcAft>
              <a:buClr>
                <a:srgbClr val="000000"/>
              </a:buClr>
              <a:buSzPts val="2400"/>
              <a:buFont typeface="Arial"/>
              <a:buNone/>
            </a:pPr>
            <a:r>
              <a:t/>
            </a:r>
            <a:endParaRPr b="0" i="0" sz="2400" u="none" cap="none" strike="noStrike">
              <a:solidFill>
                <a:srgbClr val="FFFFFF"/>
              </a:solidFill>
              <a:latin typeface="Limelight"/>
              <a:ea typeface="Limelight"/>
              <a:cs typeface="Limelight"/>
              <a:sym typeface="Limelight"/>
            </a:endParaRPr>
          </a:p>
          <a:p>
            <a:pPr indent="0" lvl="0" marL="0" marR="0" rtl="0" algn="ctr">
              <a:lnSpc>
                <a:spcPct val="115000"/>
              </a:lnSpc>
              <a:spcBef>
                <a:spcPts val="0"/>
              </a:spcBef>
              <a:spcAft>
                <a:spcPts val="0"/>
              </a:spcAft>
              <a:buClr>
                <a:srgbClr val="000000"/>
              </a:buClr>
              <a:buSzPts val="2400"/>
              <a:buFont typeface="Arial"/>
              <a:buNone/>
            </a:pPr>
            <a:r>
              <a:rPr b="0" i="0" lang="en" sz="2400" u="none" cap="none" strike="noStrike">
                <a:solidFill>
                  <a:srgbClr val="FFFFFF"/>
                </a:solidFill>
                <a:latin typeface="Limelight"/>
                <a:ea typeface="Limelight"/>
                <a:cs typeface="Limelight"/>
                <a:sym typeface="Limelight"/>
              </a:rPr>
              <a:t>Feature Length Animation</a:t>
            </a:r>
            <a:endParaRPr b="0" i="0" sz="2400" u="none" cap="none" strike="noStrike">
              <a:solidFill>
                <a:srgbClr val="FFFFFF"/>
              </a:solidFill>
              <a:latin typeface="Twentieth Century"/>
              <a:ea typeface="Twentieth Century"/>
              <a:cs typeface="Twentieth Century"/>
              <a:sym typeface="Twentieth Century"/>
            </a:endParaRPr>
          </a:p>
          <a:p>
            <a:pPr indent="0" lvl="0" marL="0" marR="0" rtl="0" algn="ctr">
              <a:lnSpc>
                <a:spcPct val="115000"/>
              </a:lnSpc>
              <a:spcBef>
                <a:spcPts val="0"/>
              </a:spcBef>
              <a:spcAft>
                <a:spcPts val="2300"/>
              </a:spcAft>
              <a:buClr>
                <a:srgbClr val="000000"/>
              </a:buClr>
              <a:buSzPts val="1400"/>
              <a:buFont typeface="Arial"/>
              <a:buNone/>
            </a:pPr>
            <a:r>
              <a:t/>
            </a:r>
            <a:endParaRPr b="0" i="0" sz="1400" u="none" cap="none" strike="noStrike">
              <a:solidFill>
                <a:srgbClr val="FFFFFF"/>
              </a:solidFill>
              <a:latin typeface="Twentieth Century"/>
              <a:ea typeface="Twentieth Century"/>
              <a:cs typeface="Twentieth Century"/>
              <a:sym typeface="Twentieth Century"/>
            </a:endParaRPr>
          </a:p>
        </p:txBody>
      </p:sp>
      <p:pic>
        <p:nvPicPr>
          <p:cNvPr id="477" name="Google Shape;477;p65"/>
          <p:cNvPicPr preferRelativeResize="0"/>
          <p:nvPr/>
        </p:nvPicPr>
        <p:blipFill rotWithShape="1">
          <a:blip r:embed="rId3">
            <a:alphaModFix/>
          </a:blip>
          <a:srcRect b="0" l="0" r="0" t="0"/>
          <a:stretch/>
        </p:blipFill>
        <p:spPr>
          <a:xfrm>
            <a:off x="2325900" y="0"/>
            <a:ext cx="3410797" cy="5143500"/>
          </a:xfrm>
          <a:prstGeom prst="rect">
            <a:avLst/>
          </a:prstGeom>
          <a:noFill/>
          <a:ln>
            <a:noFill/>
          </a:ln>
        </p:spPr>
      </p:pic>
      <p:pic>
        <p:nvPicPr>
          <p:cNvPr id="478" name="Google Shape;478;p65"/>
          <p:cNvPicPr preferRelativeResize="0"/>
          <p:nvPr/>
        </p:nvPicPr>
        <p:blipFill rotWithShape="1">
          <a:blip r:embed="rId4">
            <a:alphaModFix/>
          </a:blip>
          <a:srcRect b="0" l="0" r="0" t="0"/>
          <a:stretch/>
        </p:blipFill>
        <p:spPr>
          <a:xfrm>
            <a:off x="5736699" y="0"/>
            <a:ext cx="1780725" cy="2623150"/>
          </a:xfrm>
          <a:prstGeom prst="rect">
            <a:avLst/>
          </a:prstGeom>
          <a:noFill/>
          <a:ln>
            <a:noFill/>
          </a:ln>
        </p:spPr>
      </p:pic>
      <p:pic>
        <p:nvPicPr>
          <p:cNvPr id="479" name="Google Shape;479;p65"/>
          <p:cNvPicPr preferRelativeResize="0"/>
          <p:nvPr/>
        </p:nvPicPr>
        <p:blipFill rotWithShape="1">
          <a:blip r:embed="rId5">
            <a:alphaModFix/>
          </a:blip>
          <a:srcRect b="2883" l="4576" r="4448" t="2882"/>
          <a:stretch/>
        </p:blipFill>
        <p:spPr>
          <a:xfrm>
            <a:off x="7469159" y="0"/>
            <a:ext cx="1674843" cy="2623148"/>
          </a:xfrm>
          <a:prstGeom prst="rect">
            <a:avLst/>
          </a:prstGeom>
          <a:noFill/>
          <a:ln>
            <a:noFill/>
          </a:ln>
        </p:spPr>
      </p:pic>
      <p:pic>
        <p:nvPicPr>
          <p:cNvPr id="480" name="Google Shape;480;p65"/>
          <p:cNvPicPr preferRelativeResize="0"/>
          <p:nvPr/>
        </p:nvPicPr>
        <p:blipFill rotWithShape="1">
          <a:blip r:embed="rId6">
            <a:alphaModFix/>
          </a:blip>
          <a:srcRect b="0" l="0" r="0" t="0"/>
          <a:stretch/>
        </p:blipFill>
        <p:spPr>
          <a:xfrm>
            <a:off x="5736700" y="2623150"/>
            <a:ext cx="1732450" cy="2520351"/>
          </a:xfrm>
          <a:prstGeom prst="rect">
            <a:avLst/>
          </a:prstGeom>
          <a:noFill/>
          <a:ln>
            <a:noFill/>
          </a:ln>
        </p:spPr>
      </p:pic>
      <p:pic>
        <p:nvPicPr>
          <p:cNvPr id="481" name="Google Shape;481;p65"/>
          <p:cNvPicPr preferRelativeResize="0"/>
          <p:nvPr/>
        </p:nvPicPr>
        <p:blipFill rotWithShape="1">
          <a:blip r:embed="rId7">
            <a:alphaModFix/>
          </a:blip>
          <a:srcRect b="0" l="0" r="0" t="0"/>
          <a:stretch/>
        </p:blipFill>
        <p:spPr>
          <a:xfrm>
            <a:off x="7469150" y="2623150"/>
            <a:ext cx="1674850" cy="2520350"/>
          </a:xfrm>
          <a:prstGeom prst="rect">
            <a:avLst/>
          </a:prstGeom>
          <a:noFill/>
          <a:ln>
            <a:noFill/>
          </a:ln>
        </p:spPr>
      </p:pic>
      <p:sp>
        <p:nvSpPr>
          <p:cNvPr id="482" name="Google Shape;482;p65"/>
          <p:cNvSpPr txBox="1"/>
          <p:nvPr/>
        </p:nvSpPr>
        <p:spPr>
          <a:xfrm>
            <a:off x="2422475" y="4435525"/>
            <a:ext cx="1535400" cy="27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rgbClr val="000000"/>
                </a:solidFill>
                <a:highlight>
                  <a:srgbClr val="FFFFFF"/>
                </a:highlight>
                <a:latin typeface="Limelight"/>
                <a:ea typeface="Limelight"/>
                <a:cs typeface="Limelight"/>
                <a:sym typeface="Limelight"/>
              </a:rPr>
              <a:t>1937</a:t>
            </a:r>
            <a:endParaRPr b="0" i="0" sz="3600" u="none" cap="none" strike="noStrike">
              <a:solidFill>
                <a:srgbClr val="000000"/>
              </a:solidFill>
              <a:highlight>
                <a:srgbClr val="FFFFFF"/>
              </a:highlight>
              <a:latin typeface="Limelight"/>
              <a:ea typeface="Limelight"/>
              <a:cs typeface="Limelight"/>
              <a:sym typeface="Limelight"/>
            </a:endParaRPr>
          </a:p>
        </p:txBody>
      </p:sp>
      <p:sp>
        <p:nvSpPr>
          <p:cNvPr id="483" name="Google Shape;483;p65"/>
          <p:cNvSpPr txBox="1"/>
          <p:nvPr/>
        </p:nvSpPr>
        <p:spPr>
          <a:xfrm>
            <a:off x="5835225" y="2080150"/>
            <a:ext cx="1535400" cy="27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000000"/>
                </a:solidFill>
                <a:highlight>
                  <a:srgbClr val="FFFFFF"/>
                </a:highlight>
                <a:latin typeface="Limelight"/>
                <a:ea typeface="Limelight"/>
                <a:cs typeface="Limelight"/>
                <a:sym typeface="Limelight"/>
              </a:rPr>
              <a:t>1940</a:t>
            </a:r>
            <a:endParaRPr b="0" i="0" sz="2400" u="none" cap="none" strike="noStrike">
              <a:solidFill>
                <a:srgbClr val="000000"/>
              </a:solidFill>
              <a:highlight>
                <a:srgbClr val="FFFFFF"/>
              </a:highlight>
              <a:latin typeface="Limelight"/>
              <a:ea typeface="Limelight"/>
              <a:cs typeface="Limelight"/>
              <a:sym typeface="Limelight"/>
            </a:endParaRPr>
          </a:p>
        </p:txBody>
      </p:sp>
      <p:sp>
        <p:nvSpPr>
          <p:cNvPr id="484" name="Google Shape;484;p65"/>
          <p:cNvSpPr txBox="1"/>
          <p:nvPr/>
        </p:nvSpPr>
        <p:spPr>
          <a:xfrm>
            <a:off x="7538875" y="4623225"/>
            <a:ext cx="1535400" cy="27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000000"/>
                </a:solidFill>
                <a:highlight>
                  <a:srgbClr val="FFFFFF"/>
                </a:highlight>
                <a:latin typeface="Limelight"/>
                <a:ea typeface="Limelight"/>
                <a:cs typeface="Limelight"/>
                <a:sym typeface="Limelight"/>
              </a:rPr>
              <a:t>1940</a:t>
            </a:r>
            <a:endParaRPr b="0" i="0" sz="2400" u="none" cap="none" strike="noStrike">
              <a:solidFill>
                <a:srgbClr val="000000"/>
              </a:solidFill>
              <a:highlight>
                <a:srgbClr val="FFFFFF"/>
              </a:highlight>
              <a:latin typeface="Limelight"/>
              <a:ea typeface="Limelight"/>
              <a:cs typeface="Limelight"/>
              <a:sym typeface="Limelight"/>
            </a:endParaRPr>
          </a:p>
        </p:txBody>
      </p:sp>
      <p:sp>
        <p:nvSpPr>
          <p:cNvPr id="485" name="Google Shape;485;p65"/>
          <p:cNvSpPr txBox="1"/>
          <p:nvPr/>
        </p:nvSpPr>
        <p:spPr>
          <a:xfrm>
            <a:off x="5870088" y="4623225"/>
            <a:ext cx="1535400" cy="27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000000"/>
                </a:solidFill>
                <a:highlight>
                  <a:srgbClr val="FFFFFF"/>
                </a:highlight>
                <a:latin typeface="Limelight"/>
                <a:ea typeface="Limelight"/>
                <a:cs typeface="Limelight"/>
                <a:sym typeface="Limelight"/>
              </a:rPr>
              <a:t>1942</a:t>
            </a:r>
            <a:endParaRPr b="0" i="0" sz="2400" u="none" cap="none" strike="noStrike">
              <a:solidFill>
                <a:srgbClr val="000000"/>
              </a:solidFill>
              <a:highlight>
                <a:srgbClr val="FFFFFF"/>
              </a:highlight>
              <a:latin typeface="Limelight"/>
              <a:ea typeface="Limelight"/>
              <a:cs typeface="Limelight"/>
              <a:sym typeface="Limelight"/>
            </a:endParaRPr>
          </a:p>
        </p:txBody>
      </p:sp>
      <p:sp>
        <p:nvSpPr>
          <p:cNvPr id="486" name="Google Shape;486;p65"/>
          <p:cNvSpPr txBox="1"/>
          <p:nvPr/>
        </p:nvSpPr>
        <p:spPr>
          <a:xfrm>
            <a:off x="7469138" y="2080150"/>
            <a:ext cx="1535400" cy="27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000000"/>
                </a:solidFill>
                <a:highlight>
                  <a:srgbClr val="FFFFFF"/>
                </a:highlight>
                <a:latin typeface="Limelight"/>
                <a:ea typeface="Limelight"/>
                <a:cs typeface="Limelight"/>
                <a:sym typeface="Limelight"/>
              </a:rPr>
              <a:t>1941</a:t>
            </a:r>
            <a:endParaRPr b="0" i="0" sz="2400" u="none" cap="none" strike="noStrike">
              <a:solidFill>
                <a:srgbClr val="000000"/>
              </a:solidFill>
              <a:highlight>
                <a:srgbClr val="FFFFFF"/>
              </a:highlight>
              <a:latin typeface="Limelight"/>
              <a:ea typeface="Limelight"/>
              <a:cs typeface="Limelight"/>
              <a:sym typeface="Lime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8"/>
                                        </p:tgtEl>
                                        <p:attrNameLst>
                                          <p:attrName>style.visibility</p:attrName>
                                        </p:attrNameLst>
                                      </p:cBhvr>
                                      <p:to>
                                        <p:strVal val="visible"/>
                                      </p:to>
                                    </p:set>
                                    <p:animEffect filter="fade" transition="in">
                                      <p:cBhvr>
                                        <p:cTn dur="1000"/>
                                        <p:tgtEl>
                                          <p:spTgt spid="478"/>
                                        </p:tgtEl>
                                      </p:cBhvr>
                                    </p:animEffect>
                                  </p:childTnLst>
                                </p:cTn>
                              </p:par>
                              <p:par>
                                <p:cTn fill="hold" nodeType="withEffect" presetClass="entr" presetID="10" presetSubtype="0">
                                  <p:stCondLst>
                                    <p:cond delay="0"/>
                                  </p:stCondLst>
                                  <p:childTnLst>
                                    <p:set>
                                      <p:cBhvr>
                                        <p:cTn dur="1" fill="hold">
                                          <p:stCondLst>
                                            <p:cond delay="0"/>
                                          </p:stCondLst>
                                        </p:cTn>
                                        <p:tgtEl>
                                          <p:spTgt spid="479"/>
                                        </p:tgtEl>
                                        <p:attrNameLst>
                                          <p:attrName>style.visibility</p:attrName>
                                        </p:attrNameLst>
                                      </p:cBhvr>
                                      <p:to>
                                        <p:strVal val="visible"/>
                                      </p:to>
                                    </p:set>
                                    <p:animEffect filter="fade" transition="in">
                                      <p:cBhvr>
                                        <p:cTn dur="1000"/>
                                        <p:tgtEl>
                                          <p:spTgt spid="479"/>
                                        </p:tgtEl>
                                      </p:cBhvr>
                                    </p:animEffect>
                                  </p:childTnLst>
                                </p:cTn>
                              </p:par>
                              <p:par>
                                <p:cTn fill="hold" nodeType="withEffect" presetClass="entr" presetID="10" presetSubtype="0">
                                  <p:stCondLst>
                                    <p:cond delay="0"/>
                                  </p:stCondLst>
                                  <p:childTnLst>
                                    <p:set>
                                      <p:cBhvr>
                                        <p:cTn dur="1" fill="hold">
                                          <p:stCondLst>
                                            <p:cond delay="0"/>
                                          </p:stCondLst>
                                        </p:cTn>
                                        <p:tgtEl>
                                          <p:spTgt spid="480"/>
                                        </p:tgtEl>
                                        <p:attrNameLst>
                                          <p:attrName>style.visibility</p:attrName>
                                        </p:attrNameLst>
                                      </p:cBhvr>
                                      <p:to>
                                        <p:strVal val="visible"/>
                                      </p:to>
                                    </p:set>
                                    <p:animEffect filter="fade" transition="in">
                                      <p:cBhvr>
                                        <p:cTn dur="1000"/>
                                        <p:tgtEl>
                                          <p:spTgt spid="480"/>
                                        </p:tgtEl>
                                      </p:cBhvr>
                                    </p:animEffect>
                                  </p:childTnLst>
                                </p:cTn>
                              </p:par>
                              <p:par>
                                <p:cTn fill="hold" nodeType="withEffect" presetClass="entr" presetID="10" presetSubtype="0">
                                  <p:stCondLst>
                                    <p:cond delay="0"/>
                                  </p:stCondLst>
                                  <p:childTnLst>
                                    <p:set>
                                      <p:cBhvr>
                                        <p:cTn dur="1" fill="hold">
                                          <p:stCondLst>
                                            <p:cond delay="0"/>
                                          </p:stCondLst>
                                        </p:cTn>
                                        <p:tgtEl>
                                          <p:spTgt spid="481"/>
                                        </p:tgtEl>
                                        <p:attrNameLst>
                                          <p:attrName>style.visibility</p:attrName>
                                        </p:attrNameLst>
                                      </p:cBhvr>
                                      <p:to>
                                        <p:strVal val="visible"/>
                                      </p:to>
                                    </p:set>
                                    <p:animEffect filter="fade" transition="in">
                                      <p:cBhvr>
                                        <p:cTn dur="1000"/>
                                        <p:tgtEl>
                                          <p:spTgt spid="481"/>
                                        </p:tgtEl>
                                      </p:cBhvr>
                                    </p:animEffect>
                                  </p:childTnLst>
                                </p:cTn>
                              </p:par>
                              <p:par>
                                <p:cTn fill="hold" nodeType="withEffect" presetClass="entr" presetID="10" presetSubtype="0">
                                  <p:stCondLst>
                                    <p:cond delay="0"/>
                                  </p:stCondLst>
                                  <p:childTnLst>
                                    <p:set>
                                      <p:cBhvr>
                                        <p:cTn dur="1" fill="hold">
                                          <p:stCondLst>
                                            <p:cond delay="0"/>
                                          </p:stCondLst>
                                        </p:cTn>
                                        <p:tgtEl>
                                          <p:spTgt spid="483"/>
                                        </p:tgtEl>
                                        <p:attrNameLst>
                                          <p:attrName>style.visibility</p:attrName>
                                        </p:attrNameLst>
                                      </p:cBhvr>
                                      <p:to>
                                        <p:strVal val="visible"/>
                                      </p:to>
                                    </p:set>
                                    <p:animEffect filter="fade" transition="in">
                                      <p:cBhvr>
                                        <p:cTn dur="1000"/>
                                        <p:tgtEl>
                                          <p:spTgt spid="483"/>
                                        </p:tgtEl>
                                      </p:cBhvr>
                                    </p:animEffect>
                                  </p:childTnLst>
                                </p:cTn>
                              </p:par>
                              <p:par>
                                <p:cTn fill="hold" nodeType="withEffect" presetClass="entr" presetID="10" presetSubtype="0">
                                  <p:stCondLst>
                                    <p:cond delay="0"/>
                                  </p:stCondLst>
                                  <p:childTnLst>
                                    <p:set>
                                      <p:cBhvr>
                                        <p:cTn dur="1" fill="hold">
                                          <p:stCondLst>
                                            <p:cond delay="0"/>
                                          </p:stCondLst>
                                        </p:cTn>
                                        <p:tgtEl>
                                          <p:spTgt spid="484"/>
                                        </p:tgtEl>
                                        <p:attrNameLst>
                                          <p:attrName>style.visibility</p:attrName>
                                        </p:attrNameLst>
                                      </p:cBhvr>
                                      <p:to>
                                        <p:strVal val="visible"/>
                                      </p:to>
                                    </p:set>
                                    <p:animEffect filter="fade" transition="in">
                                      <p:cBhvr>
                                        <p:cTn dur="1000"/>
                                        <p:tgtEl>
                                          <p:spTgt spid="484"/>
                                        </p:tgtEl>
                                      </p:cBhvr>
                                    </p:animEffect>
                                  </p:childTnLst>
                                </p:cTn>
                              </p:par>
                              <p:par>
                                <p:cTn fill="hold" nodeType="withEffect" presetClass="entr" presetID="10" presetSubtype="0">
                                  <p:stCondLst>
                                    <p:cond delay="0"/>
                                  </p:stCondLst>
                                  <p:childTnLst>
                                    <p:set>
                                      <p:cBhvr>
                                        <p:cTn dur="1" fill="hold">
                                          <p:stCondLst>
                                            <p:cond delay="0"/>
                                          </p:stCondLst>
                                        </p:cTn>
                                        <p:tgtEl>
                                          <p:spTgt spid="486"/>
                                        </p:tgtEl>
                                        <p:attrNameLst>
                                          <p:attrName>style.visibility</p:attrName>
                                        </p:attrNameLst>
                                      </p:cBhvr>
                                      <p:to>
                                        <p:strVal val="visible"/>
                                      </p:to>
                                    </p:set>
                                    <p:animEffect filter="fade" transition="in">
                                      <p:cBhvr>
                                        <p:cTn dur="1000"/>
                                        <p:tgtEl>
                                          <p:spTgt spid="486"/>
                                        </p:tgtEl>
                                      </p:cBhvr>
                                    </p:animEffect>
                                  </p:childTnLst>
                                </p:cTn>
                              </p:par>
                              <p:par>
                                <p:cTn fill="hold" nodeType="withEffect" presetClass="entr" presetID="10" presetSubtype="0">
                                  <p:stCondLst>
                                    <p:cond delay="0"/>
                                  </p:stCondLst>
                                  <p:childTnLst>
                                    <p:set>
                                      <p:cBhvr>
                                        <p:cTn dur="1" fill="hold">
                                          <p:stCondLst>
                                            <p:cond delay="0"/>
                                          </p:stCondLst>
                                        </p:cTn>
                                        <p:tgtEl>
                                          <p:spTgt spid="485"/>
                                        </p:tgtEl>
                                        <p:attrNameLst>
                                          <p:attrName>style.visibility</p:attrName>
                                        </p:attrNameLst>
                                      </p:cBhvr>
                                      <p:to>
                                        <p:strVal val="visible"/>
                                      </p:to>
                                    </p:set>
                                    <p:animEffect filter="fade" transition="in">
                                      <p:cBhvr>
                                        <p:cTn dur="1000"/>
                                        <p:tgtEl>
                                          <p:spTgt spid="4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pic>
        <p:nvPicPr>
          <p:cNvPr id="491" name="Google Shape;491;p66"/>
          <p:cNvPicPr preferRelativeResize="0"/>
          <p:nvPr/>
        </p:nvPicPr>
        <p:blipFill rotWithShape="1">
          <a:blip r:embed="rId3">
            <a:alphaModFix/>
          </a:blip>
          <a:srcRect b="0" l="0" r="0" t="0"/>
          <a:stretch/>
        </p:blipFill>
        <p:spPr>
          <a:xfrm>
            <a:off x="2712500" y="3600"/>
            <a:ext cx="2573876" cy="2413125"/>
          </a:xfrm>
          <a:prstGeom prst="rect">
            <a:avLst/>
          </a:prstGeom>
          <a:noFill/>
          <a:ln>
            <a:noFill/>
          </a:ln>
        </p:spPr>
      </p:pic>
      <p:sp>
        <p:nvSpPr>
          <p:cNvPr id="492" name="Google Shape;492;p66"/>
          <p:cNvSpPr txBox="1"/>
          <p:nvPr/>
        </p:nvSpPr>
        <p:spPr>
          <a:xfrm>
            <a:off x="0" y="0"/>
            <a:ext cx="28149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400"/>
              <a:buFont typeface="Arial"/>
              <a:buNone/>
            </a:pPr>
            <a:r>
              <a:t/>
            </a:r>
            <a:endParaRPr b="0" i="0" sz="2400" u="none" cap="none" strike="noStrike">
              <a:solidFill>
                <a:srgbClr val="FFFFFF"/>
              </a:solidFill>
              <a:latin typeface="Limelight"/>
              <a:ea typeface="Limelight"/>
              <a:cs typeface="Limelight"/>
              <a:sym typeface="Limelight"/>
            </a:endParaRPr>
          </a:p>
          <a:p>
            <a:pPr indent="0" lvl="0" marL="0" marR="0" rtl="0" algn="ctr">
              <a:lnSpc>
                <a:spcPct val="115000"/>
              </a:lnSpc>
              <a:spcBef>
                <a:spcPts val="0"/>
              </a:spcBef>
              <a:spcAft>
                <a:spcPts val="0"/>
              </a:spcAft>
              <a:buClr>
                <a:srgbClr val="000000"/>
              </a:buClr>
              <a:buSzPts val="2400"/>
              <a:buFont typeface="Arial"/>
              <a:buNone/>
            </a:pPr>
            <a:r>
              <a:t/>
            </a:r>
            <a:endParaRPr b="0" i="0" sz="2400" u="none" cap="none" strike="noStrike">
              <a:solidFill>
                <a:srgbClr val="FFFFFF"/>
              </a:solidFill>
              <a:latin typeface="Limelight"/>
              <a:ea typeface="Limelight"/>
              <a:cs typeface="Limelight"/>
              <a:sym typeface="Limelight"/>
            </a:endParaRPr>
          </a:p>
          <a:p>
            <a:pPr indent="0" lvl="0" marL="0" marR="0" rtl="0" algn="ctr">
              <a:lnSpc>
                <a:spcPct val="115000"/>
              </a:lnSpc>
              <a:spcBef>
                <a:spcPts val="0"/>
              </a:spcBef>
              <a:spcAft>
                <a:spcPts val="0"/>
              </a:spcAft>
              <a:buClr>
                <a:srgbClr val="000000"/>
              </a:buClr>
              <a:buSzPts val="2400"/>
              <a:buFont typeface="Arial"/>
              <a:buNone/>
            </a:pPr>
            <a:r>
              <a:rPr b="0" i="0" lang="en" sz="2400" u="none" cap="none" strike="noStrike">
                <a:solidFill>
                  <a:srgbClr val="FFFFFF"/>
                </a:solidFill>
                <a:latin typeface="Limelight"/>
                <a:ea typeface="Limelight"/>
                <a:cs typeface="Limelight"/>
                <a:sym typeface="Limelight"/>
              </a:rPr>
              <a:t>TV Entertainment</a:t>
            </a:r>
            <a:endParaRPr b="0" i="0" sz="2400" u="none" cap="none" strike="noStrike">
              <a:solidFill>
                <a:srgbClr val="FFFFFF"/>
              </a:solidFill>
              <a:latin typeface="Twentieth Century"/>
              <a:ea typeface="Twentieth Century"/>
              <a:cs typeface="Twentieth Century"/>
              <a:sym typeface="Twentieth Century"/>
            </a:endParaRPr>
          </a:p>
          <a:p>
            <a:pPr indent="0" lvl="0" marL="0" marR="0" rtl="0" algn="ctr">
              <a:lnSpc>
                <a:spcPct val="115000"/>
              </a:lnSpc>
              <a:spcBef>
                <a:spcPts val="0"/>
              </a:spcBef>
              <a:spcAft>
                <a:spcPts val="2300"/>
              </a:spcAft>
              <a:buClr>
                <a:srgbClr val="000000"/>
              </a:buClr>
              <a:buSzPts val="1400"/>
              <a:buFont typeface="Arial"/>
              <a:buNone/>
            </a:pPr>
            <a:r>
              <a:t/>
            </a:r>
            <a:endParaRPr b="0" i="0" sz="1400" u="none" cap="none" strike="noStrike">
              <a:solidFill>
                <a:srgbClr val="FFFFFF"/>
              </a:solidFill>
              <a:latin typeface="Twentieth Century"/>
              <a:ea typeface="Twentieth Century"/>
              <a:cs typeface="Twentieth Century"/>
              <a:sym typeface="Twentieth Century"/>
            </a:endParaRPr>
          </a:p>
        </p:txBody>
      </p:sp>
      <p:pic>
        <p:nvPicPr>
          <p:cNvPr id="493" name="Google Shape;493;p66"/>
          <p:cNvPicPr preferRelativeResize="0"/>
          <p:nvPr/>
        </p:nvPicPr>
        <p:blipFill rotWithShape="1">
          <a:blip r:embed="rId4">
            <a:alphaModFix/>
          </a:blip>
          <a:srcRect b="0" l="0" r="0" t="0"/>
          <a:stretch/>
        </p:blipFill>
        <p:spPr>
          <a:xfrm>
            <a:off x="5286375" y="0"/>
            <a:ext cx="3857625" cy="5143500"/>
          </a:xfrm>
          <a:prstGeom prst="rect">
            <a:avLst/>
          </a:prstGeom>
          <a:noFill/>
          <a:ln>
            <a:noFill/>
          </a:ln>
        </p:spPr>
      </p:pic>
      <p:pic>
        <p:nvPicPr>
          <p:cNvPr id="494" name="Google Shape;494;p66"/>
          <p:cNvPicPr preferRelativeResize="0"/>
          <p:nvPr/>
        </p:nvPicPr>
        <p:blipFill rotWithShape="1">
          <a:blip r:embed="rId5">
            <a:alphaModFix/>
          </a:blip>
          <a:srcRect b="0" l="0" r="0" t="0"/>
          <a:stretch/>
        </p:blipFill>
        <p:spPr>
          <a:xfrm>
            <a:off x="2814900" y="2416725"/>
            <a:ext cx="2471474" cy="2726776"/>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pic>
        <p:nvPicPr>
          <p:cNvPr id="499" name="Google Shape;499;p67"/>
          <p:cNvPicPr preferRelativeResize="0"/>
          <p:nvPr/>
        </p:nvPicPr>
        <p:blipFill rotWithShape="1">
          <a:blip r:embed="rId3">
            <a:alphaModFix/>
          </a:blip>
          <a:srcRect b="0" l="11762" r="0" t="0"/>
          <a:stretch/>
        </p:blipFill>
        <p:spPr>
          <a:xfrm>
            <a:off x="0" y="0"/>
            <a:ext cx="6013574" cy="5143500"/>
          </a:xfrm>
          <a:prstGeom prst="rect">
            <a:avLst/>
          </a:prstGeom>
          <a:noFill/>
          <a:ln>
            <a:noFill/>
          </a:ln>
        </p:spPr>
      </p:pic>
      <p:sp>
        <p:nvSpPr>
          <p:cNvPr id="500" name="Google Shape;500;p67"/>
          <p:cNvSpPr txBox="1"/>
          <p:nvPr/>
        </p:nvSpPr>
        <p:spPr>
          <a:xfrm>
            <a:off x="6013575" y="0"/>
            <a:ext cx="31305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400"/>
              <a:buFont typeface="Arial"/>
              <a:buNone/>
            </a:pPr>
            <a:r>
              <a:t/>
            </a:r>
            <a:endParaRPr b="0" i="0" sz="2400" u="none" cap="none" strike="noStrike">
              <a:solidFill>
                <a:srgbClr val="FFFFFF"/>
              </a:solidFill>
              <a:latin typeface="Limelight"/>
              <a:ea typeface="Limelight"/>
              <a:cs typeface="Limelight"/>
              <a:sym typeface="Limelight"/>
            </a:endParaRPr>
          </a:p>
          <a:p>
            <a:pPr indent="0" lvl="0" marL="0" marR="0" rtl="0" algn="ctr">
              <a:lnSpc>
                <a:spcPct val="115000"/>
              </a:lnSpc>
              <a:spcBef>
                <a:spcPts val="0"/>
              </a:spcBef>
              <a:spcAft>
                <a:spcPts val="0"/>
              </a:spcAft>
              <a:buClr>
                <a:srgbClr val="000000"/>
              </a:buClr>
              <a:buSzPts val="2400"/>
              <a:buFont typeface="Arial"/>
              <a:buNone/>
            </a:pPr>
            <a:r>
              <a:rPr b="0" i="0" lang="en" sz="2400" u="none" cap="none" strike="noStrike">
                <a:solidFill>
                  <a:srgbClr val="FFFFFF"/>
                </a:solidFill>
                <a:latin typeface="Limelight"/>
                <a:ea typeface="Limelight"/>
                <a:cs typeface="Limelight"/>
                <a:sym typeface="Limelight"/>
              </a:rPr>
              <a:t>Disneyland</a:t>
            </a:r>
            <a:endParaRPr b="0" i="0" sz="2400" u="none" cap="none" strike="noStrike">
              <a:solidFill>
                <a:srgbClr val="FFFFFF"/>
              </a:solidFill>
              <a:latin typeface="Limelight"/>
              <a:ea typeface="Limelight"/>
              <a:cs typeface="Limelight"/>
              <a:sym typeface="Limelight"/>
            </a:endParaRPr>
          </a:p>
          <a:p>
            <a:pPr indent="0" lvl="0" marL="0" marR="0" rtl="0" algn="ctr">
              <a:lnSpc>
                <a:spcPct val="115000"/>
              </a:lnSpc>
              <a:spcBef>
                <a:spcPts val="0"/>
              </a:spcBef>
              <a:spcAft>
                <a:spcPts val="2300"/>
              </a:spcAft>
              <a:buClr>
                <a:srgbClr val="000000"/>
              </a:buClr>
              <a:buSzPts val="1400"/>
              <a:buFont typeface="Arial"/>
              <a:buNone/>
            </a:pPr>
            <a:r>
              <a:rPr b="0" i="0" lang="en" sz="1400" u="none" cap="none" strike="noStrike">
                <a:solidFill>
                  <a:schemeClr val="lt1"/>
                </a:solidFill>
                <a:latin typeface="Twentieth Century"/>
                <a:ea typeface="Twentieth Century"/>
                <a:cs typeface="Twentieth Century"/>
                <a:sym typeface="Twentieth Century"/>
              </a:rPr>
              <a:t>1955</a:t>
            </a:r>
            <a:endParaRPr b="0" i="0" sz="1400" u="none" cap="none" strike="noStrike">
              <a:solidFill>
                <a:srgbClr val="FFFFFF"/>
              </a:solidFill>
              <a:latin typeface="Twentieth Century"/>
              <a:ea typeface="Twentieth Century"/>
              <a:cs typeface="Twentieth Century"/>
              <a:sym typeface="Twentieth Century"/>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68"/>
          <p:cNvSpPr txBox="1"/>
          <p:nvPr/>
        </p:nvSpPr>
        <p:spPr>
          <a:xfrm>
            <a:off x="6954000" y="0"/>
            <a:ext cx="21900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400"/>
              <a:buFont typeface="Arial"/>
              <a:buNone/>
            </a:pPr>
            <a:r>
              <a:rPr b="0" i="0" lang="en" sz="2400" u="none" cap="none" strike="noStrike">
                <a:solidFill>
                  <a:srgbClr val="FFFFFF"/>
                </a:solidFill>
                <a:latin typeface="Limelight"/>
                <a:ea typeface="Limelight"/>
                <a:cs typeface="Limelight"/>
                <a:sym typeface="Limelight"/>
              </a:rPr>
              <a:t>Disney’s </a:t>
            </a:r>
            <a:endParaRPr b="0" i="0" sz="2400" u="none" cap="none" strike="noStrike">
              <a:solidFill>
                <a:srgbClr val="FFFFFF"/>
              </a:solidFill>
              <a:latin typeface="Limelight"/>
              <a:ea typeface="Limelight"/>
              <a:cs typeface="Limelight"/>
              <a:sym typeface="Limelight"/>
            </a:endParaRPr>
          </a:p>
          <a:p>
            <a:pPr indent="0" lvl="0" marL="0" marR="0" rtl="0" algn="ctr">
              <a:lnSpc>
                <a:spcPct val="115000"/>
              </a:lnSpc>
              <a:spcBef>
                <a:spcPts val="0"/>
              </a:spcBef>
              <a:spcAft>
                <a:spcPts val="0"/>
              </a:spcAft>
              <a:buClr>
                <a:srgbClr val="000000"/>
              </a:buClr>
              <a:buSzPts val="2400"/>
              <a:buFont typeface="Arial"/>
              <a:buNone/>
            </a:pPr>
            <a:r>
              <a:rPr b="0" i="0" lang="en" sz="2400" u="none" cap="none" strike="noStrike">
                <a:solidFill>
                  <a:srgbClr val="FFFFFF"/>
                </a:solidFill>
                <a:latin typeface="Limelight"/>
                <a:ea typeface="Limelight"/>
                <a:cs typeface="Limelight"/>
                <a:sym typeface="Limelight"/>
              </a:rPr>
              <a:t>last movies...</a:t>
            </a:r>
            <a:endParaRPr b="0" i="0" sz="1400" u="none" cap="none" strike="noStrike">
              <a:solidFill>
                <a:srgbClr val="FFFFFF"/>
              </a:solidFill>
              <a:latin typeface="Twentieth Century"/>
              <a:ea typeface="Twentieth Century"/>
              <a:cs typeface="Twentieth Century"/>
              <a:sym typeface="Twentieth Century"/>
            </a:endParaRPr>
          </a:p>
        </p:txBody>
      </p:sp>
      <p:pic>
        <p:nvPicPr>
          <p:cNvPr id="506" name="Google Shape;506;p68"/>
          <p:cNvPicPr preferRelativeResize="0"/>
          <p:nvPr/>
        </p:nvPicPr>
        <p:blipFill rotWithShape="1">
          <a:blip r:embed="rId3">
            <a:alphaModFix/>
          </a:blip>
          <a:srcRect b="2487" l="5064" r="3183" t="4315"/>
          <a:stretch/>
        </p:blipFill>
        <p:spPr>
          <a:xfrm>
            <a:off x="0" y="0"/>
            <a:ext cx="3548425" cy="5143499"/>
          </a:xfrm>
          <a:prstGeom prst="rect">
            <a:avLst/>
          </a:prstGeom>
          <a:noFill/>
          <a:ln>
            <a:noFill/>
          </a:ln>
        </p:spPr>
      </p:pic>
      <p:pic>
        <p:nvPicPr>
          <p:cNvPr id="507" name="Google Shape;507;p68"/>
          <p:cNvPicPr preferRelativeResize="0"/>
          <p:nvPr/>
        </p:nvPicPr>
        <p:blipFill rotWithShape="1">
          <a:blip r:embed="rId4">
            <a:alphaModFix/>
          </a:blip>
          <a:srcRect b="5475" l="2483" r="2368" t="2655"/>
          <a:stretch/>
        </p:blipFill>
        <p:spPr>
          <a:xfrm>
            <a:off x="3463125" y="0"/>
            <a:ext cx="3490887" cy="514350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pic>
        <p:nvPicPr>
          <p:cNvPr id="512" name="Google Shape;512;p69"/>
          <p:cNvPicPr preferRelativeResize="0"/>
          <p:nvPr/>
        </p:nvPicPr>
        <p:blipFill rotWithShape="1">
          <a:blip r:embed="rId3">
            <a:alphaModFix/>
          </a:blip>
          <a:srcRect b="0" l="0" r="0" t="0"/>
          <a:stretch/>
        </p:blipFill>
        <p:spPr>
          <a:xfrm>
            <a:off x="5254200" y="0"/>
            <a:ext cx="3889800" cy="5143499"/>
          </a:xfrm>
          <a:prstGeom prst="rect">
            <a:avLst/>
          </a:prstGeom>
          <a:noFill/>
          <a:ln>
            <a:noFill/>
          </a:ln>
        </p:spPr>
      </p:pic>
      <p:sp>
        <p:nvSpPr>
          <p:cNvPr id="513" name="Google Shape;513;p6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t/>
            </a:r>
            <a:endParaRPr/>
          </a:p>
        </p:txBody>
      </p:sp>
      <p:sp>
        <p:nvSpPr>
          <p:cNvPr id="514" name="Google Shape;514;p6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800"/>
              <a:buNone/>
            </a:pPr>
            <a:r>
              <a:t/>
            </a:r>
            <a:endParaRPr/>
          </a:p>
        </p:txBody>
      </p:sp>
      <p:sp>
        <p:nvSpPr>
          <p:cNvPr id="515" name="Google Shape;515;p69"/>
          <p:cNvSpPr txBox="1"/>
          <p:nvPr/>
        </p:nvSpPr>
        <p:spPr>
          <a:xfrm>
            <a:off x="0" y="-25"/>
            <a:ext cx="52542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300"/>
              <a:buFont typeface="Arial"/>
              <a:buNone/>
            </a:pPr>
            <a:r>
              <a:t/>
            </a:r>
            <a:endParaRPr b="0" i="0" sz="1300" u="none" cap="none" strike="noStrike">
              <a:solidFill>
                <a:srgbClr val="FFFFFF"/>
              </a:solidFill>
              <a:latin typeface="Twentieth Century"/>
              <a:ea typeface="Twentieth Century"/>
              <a:cs typeface="Twentieth Century"/>
              <a:sym typeface="Twentieth Century"/>
            </a:endParaRPr>
          </a:p>
          <a:p>
            <a:pPr indent="0" lvl="0" marL="0" marR="0" rtl="0" algn="ctr">
              <a:lnSpc>
                <a:spcPct val="115000"/>
              </a:lnSpc>
              <a:spcBef>
                <a:spcPts val="0"/>
              </a:spcBef>
              <a:spcAft>
                <a:spcPts val="0"/>
              </a:spcAft>
              <a:buClr>
                <a:srgbClr val="000000"/>
              </a:buClr>
              <a:buSzPts val="4800"/>
              <a:buFont typeface="Arial"/>
              <a:buNone/>
            </a:pPr>
            <a:r>
              <a:rPr b="0" i="0" lang="en" sz="4800" u="none" cap="none" strike="noStrike">
                <a:solidFill>
                  <a:srgbClr val="FFFFFF"/>
                </a:solidFill>
                <a:latin typeface="Limelight"/>
                <a:ea typeface="Limelight"/>
                <a:cs typeface="Limelight"/>
                <a:sym typeface="Limelight"/>
              </a:rPr>
              <a:t>The Legacy</a:t>
            </a:r>
            <a:endParaRPr b="0" i="0" sz="4800" u="none" cap="none" strike="noStrike">
              <a:solidFill>
                <a:srgbClr val="FFFFFF"/>
              </a:solidFill>
              <a:latin typeface="Limelight"/>
              <a:ea typeface="Limelight"/>
              <a:cs typeface="Limelight"/>
              <a:sym typeface="Limelight"/>
            </a:endParaRPr>
          </a:p>
          <a:p>
            <a:pPr indent="0" lvl="0" marL="0" marR="0" rtl="0" algn="ctr">
              <a:lnSpc>
                <a:spcPct val="100000"/>
              </a:lnSpc>
              <a:spcBef>
                <a:spcPts val="2300"/>
              </a:spcBef>
              <a:spcAft>
                <a:spcPts val="0"/>
              </a:spcAft>
              <a:buClr>
                <a:srgbClr val="000000"/>
              </a:buClr>
              <a:buSzPts val="1800"/>
              <a:buFont typeface="Arial"/>
              <a:buNone/>
            </a:pPr>
            <a:r>
              <a:rPr b="0" i="0" lang="en" sz="1800" u="none" cap="none" strike="noStrike">
                <a:solidFill>
                  <a:srgbClr val="FFFFFF"/>
                </a:solidFill>
                <a:latin typeface="Twentieth Century"/>
                <a:ea typeface="Twentieth Century"/>
                <a:cs typeface="Twentieth Century"/>
                <a:sym typeface="Twentieth Century"/>
              </a:rPr>
              <a:t>In December 1966, Walt Disney died of Lung Cancer. His brother Roy O. Disney oversaw the building and financing of Walt Disney World until he died late in 1971, and for the next decade the Company was led by a team including Card Walker, Donn Tatum and Ron Miller — all originally trained by the Disney brothers. After Roy’s death, his son continued his involvement with the brand until 2006.</a:t>
            </a:r>
            <a:endParaRPr b="0" i="0" sz="1800" u="none" cap="none" strike="noStrike">
              <a:solidFill>
                <a:srgbClr val="FFFFFF"/>
              </a:solidFill>
              <a:latin typeface="Twentieth Century"/>
              <a:ea typeface="Twentieth Century"/>
              <a:cs typeface="Twentieth Century"/>
              <a:sym typeface="Twentieth Century"/>
            </a:endParaRPr>
          </a:p>
        </p:txBody>
      </p:sp>
      <p:pic>
        <p:nvPicPr>
          <p:cNvPr id="516" name="Google Shape;516;p69"/>
          <p:cNvPicPr preferRelativeResize="0"/>
          <p:nvPr/>
        </p:nvPicPr>
        <p:blipFill rotWithShape="1">
          <a:blip r:embed="rId4">
            <a:alphaModFix/>
          </a:blip>
          <a:srcRect b="0" l="0" r="0" t="0"/>
          <a:stretch/>
        </p:blipFill>
        <p:spPr>
          <a:xfrm>
            <a:off x="0" y="203563"/>
            <a:ext cx="8839200" cy="657225"/>
          </a:xfrm>
          <a:prstGeom prst="rect">
            <a:avLst/>
          </a:prstGeom>
          <a:noFill/>
          <a:ln>
            <a:noFill/>
          </a:ln>
        </p:spPr>
      </p:pic>
      <p:sp>
        <p:nvSpPr>
          <p:cNvPr id="517" name="Google Shape;517;p69"/>
          <p:cNvSpPr txBox="1"/>
          <p:nvPr/>
        </p:nvSpPr>
        <p:spPr>
          <a:xfrm>
            <a:off x="85300" y="4703625"/>
            <a:ext cx="1791300" cy="409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chemeClr val="hlink"/>
                </a:solidFill>
                <a:latin typeface="Arial"/>
                <a:ea typeface="Arial"/>
                <a:cs typeface="Arial"/>
                <a:sym typeface="Arial"/>
                <a:hlinkClick r:id="rId5"/>
              </a:rPr>
              <a:t>Further Reading</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pic>
        <p:nvPicPr>
          <p:cNvPr id="522" name="Google Shape;522;p70"/>
          <p:cNvPicPr preferRelativeResize="0"/>
          <p:nvPr/>
        </p:nvPicPr>
        <p:blipFill rotWithShape="1">
          <a:blip r:embed="rId3">
            <a:alphaModFix/>
          </a:blip>
          <a:srcRect b="0" l="0" r="0" t="0"/>
          <a:stretch/>
        </p:blipFill>
        <p:spPr>
          <a:xfrm>
            <a:off x="0" y="0"/>
            <a:ext cx="5107174" cy="2873283"/>
          </a:xfrm>
          <a:prstGeom prst="rect">
            <a:avLst/>
          </a:prstGeom>
          <a:noFill/>
          <a:ln>
            <a:noFill/>
          </a:ln>
        </p:spPr>
      </p:pic>
      <p:pic>
        <p:nvPicPr>
          <p:cNvPr id="523" name="Google Shape;523;p70"/>
          <p:cNvPicPr preferRelativeResize="0"/>
          <p:nvPr/>
        </p:nvPicPr>
        <p:blipFill rotWithShape="1">
          <a:blip r:embed="rId4">
            <a:alphaModFix/>
          </a:blip>
          <a:srcRect b="0" l="0" r="0" t="21185"/>
          <a:stretch/>
        </p:blipFill>
        <p:spPr>
          <a:xfrm>
            <a:off x="0" y="2873275"/>
            <a:ext cx="5171750" cy="2270225"/>
          </a:xfrm>
          <a:prstGeom prst="rect">
            <a:avLst/>
          </a:prstGeom>
          <a:noFill/>
          <a:ln>
            <a:noFill/>
          </a:ln>
        </p:spPr>
      </p:pic>
      <p:sp>
        <p:nvSpPr>
          <p:cNvPr id="524" name="Google Shape;524;p70"/>
          <p:cNvSpPr txBox="1"/>
          <p:nvPr/>
        </p:nvSpPr>
        <p:spPr>
          <a:xfrm>
            <a:off x="5107175" y="-28300"/>
            <a:ext cx="4036800" cy="51717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300"/>
              <a:buFont typeface="Arial"/>
              <a:buNone/>
            </a:pPr>
            <a:r>
              <a:t/>
            </a:r>
            <a:endParaRPr b="0" i="0" sz="1300" u="none" cap="none" strike="noStrike">
              <a:solidFill>
                <a:srgbClr val="FFFFFF"/>
              </a:solidFill>
              <a:latin typeface="Twentieth Century"/>
              <a:ea typeface="Twentieth Century"/>
              <a:cs typeface="Twentieth Century"/>
              <a:sym typeface="Twentieth Century"/>
            </a:endParaRPr>
          </a:p>
          <a:p>
            <a:pPr indent="0" lvl="0" marL="0" marR="0" rtl="0" algn="ctr">
              <a:lnSpc>
                <a:spcPct val="115000"/>
              </a:lnSpc>
              <a:spcBef>
                <a:spcPts val="0"/>
              </a:spcBef>
              <a:spcAft>
                <a:spcPts val="0"/>
              </a:spcAft>
              <a:buClr>
                <a:srgbClr val="000000"/>
              </a:buClr>
              <a:buSzPts val="4800"/>
              <a:buFont typeface="Arial"/>
              <a:buNone/>
            </a:pPr>
            <a:r>
              <a:rPr b="0" i="0" lang="en" sz="4800" u="none" cap="none" strike="noStrike">
                <a:solidFill>
                  <a:srgbClr val="FFFFFF"/>
                </a:solidFill>
                <a:latin typeface="Limelight"/>
                <a:ea typeface="Limelight"/>
                <a:cs typeface="Limelight"/>
                <a:sym typeface="Limelight"/>
              </a:rPr>
              <a:t>Touchstone Pictures</a:t>
            </a:r>
            <a:endParaRPr b="0" i="0" sz="4800" u="none" cap="none" strike="noStrike">
              <a:solidFill>
                <a:srgbClr val="FFFFFF"/>
              </a:solidFill>
              <a:latin typeface="Limelight"/>
              <a:ea typeface="Limelight"/>
              <a:cs typeface="Limelight"/>
              <a:sym typeface="Limelight"/>
            </a:endParaRPr>
          </a:p>
          <a:p>
            <a:pPr indent="0" lvl="0" marL="0" marR="0" rtl="0" algn="ctr">
              <a:lnSpc>
                <a:spcPct val="115000"/>
              </a:lnSpc>
              <a:spcBef>
                <a:spcPts val="2300"/>
              </a:spcBef>
              <a:spcAft>
                <a:spcPts val="0"/>
              </a:spcAft>
              <a:buClr>
                <a:schemeClr val="dk1"/>
              </a:buClr>
              <a:buSzPts val="1100"/>
              <a:buFont typeface="Arial"/>
              <a:buNone/>
            </a:pPr>
            <a:r>
              <a:rPr b="0" i="0" lang="en" sz="1400" u="none" cap="none" strike="noStrike">
                <a:solidFill>
                  <a:srgbClr val="FFFFFF"/>
                </a:solidFill>
                <a:latin typeface="Twentieth Century"/>
                <a:ea typeface="Twentieth Century"/>
                <a:cs typeface="Twentieth Century"/>
                <a:sym typeface="Twentieth Century"/>
              </a:rPr>
              <a:t>Moviemaking was changing in America in the early 1980s. Audiences were diminishing for the family films that had been the mainstay of the Company for many years, and Disney was not meeting the competition for films that attracted the huge teenage and adult market. To reverse that trend, Disney established a new label, Touchstone Pictures, with the release of </a:t>
            </a:r>
            <a:r>
              <a:rPr b="0" i="1" lang="en" sz="1400" u="none" cap="none" strike="noStrike">
                <a:solidFill>
                  <a:srgbClr val="FFFFFF"/>
                </a:solidFill>
                <a:latin typeface="Twentieth Century"/>
                <a:ea typeface="Twentieth Century"/>
                <a:cs typeface="Twentieth Century"/>
                <a:sym typeface="Twentieth Century"/>
              </a:rPr>
              <a:t>Splash</a:t>
            </a:r>
            <a:r>
              <a:rPr b="0" i="0" lang="en" sz="1400" u="none" cap="none" strike="noStrike">
                <a:solidFill>
                  <a:srgbClr val="FFFFFF"/>
                </a:solidFill>
                <a:latin typeface="Twentieth Century"/>
                <a:ea typeface="Twentieth Century"/>
                <a:cs typeface="Twentieth Century"/>
                <a:sym typeface="Twentieth Century"/>
              </a:rPr>
              <a:t> in 1984.</a:t>
            </a:r>
            <a:endParaRPr b="0" i="0" sz="1400" u="none" cap="none" strike="noStrike">
              <a:solidFill>
                <a:srgbClr val="FFFFFF"/>
              </a:solidFill>
              <a:latin typeface="Twentieth Century"/>
              <a:ea typeface="Twentieth Century"/>
              <a:cs typeface="Twentieth Century"/>
              <a:sym typeface="Twentieth Century"/>
            </a:endParaRPr>
          </a:p>
          <a:p>
            <a:pPr indent="0" lvl="0" marL="0" marR="0" rtl="0" algn="ctr">
              <a:lnSpc>
                <a:spcPct val="100000"/>
              </a:lnSpc>
              <a:spcBef>
                <a:spcPts val="1600"/>
              </a:spcBef>
              <a:spcAft>
                <a:spcPts val="0"/>
              </a:spcAft>
              <a:buClr>
                <a:srgbClr val="000000"/>
              </a:buClr>
              <a:buSzPts val="1800"/>
              <a:buFont typeface="Arial"/>
              <a:buNone/>
            </a:pPr>
            <a:r>
              <a:t/>
            </a:r>
            <a:endParaRPr b="0" i="0" sz="1800" u="none" cap="none" strike="noStrike">
              <a:solidFill>
                <a:srgbClr val="FFFFFF"/>
              </a:solidFill>
              <a:latin typeface="Twentieth Century"/>
              <a:ea typeface="Twentieth Century"/>
              <a:cs typeface="Twentieth Century"/>
              <a:sym typeface="Twentieth Century"/>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pic>
        <p:nvPicPr>
          <p:cNvPr id="529" name="Google Shape;529;p71"/>
          <p:cNvPicPr preferRelativeResize="0"/>
          <p:nvPr/>
        </p:nvPicPr>
        <p:blipFill rotWithShape="1">
          <a:blip r:embed="rId3">
            <a:alphaModFix/>
          </a:blip>
          <a:srcRect b="0" l="0" r="0" t="0"/>
          <a:stretch/>
        </p:blipFill>
        <p:spPr>
          <a:xfrm>
            <a:off x="0" y="0"/>
            <a:ext cx="5107175" cy="3575023"/>
          </a:xfrm>
          <a:prstGeom prst="rect">
            <a:avLst/>
          </a:prstGeom>
          <a:noFill/>
          <a:ln>
            <a:noFill/>
          </a:ln>
        </p:spPr>
      </p:pic>
      <p:pic>
        <p:nvPicPr>
          <p:cNvPr id="530" name="Google Shape;530;p71"/>
          <p:cNvPicPr preferRelativeResize="0"/>
          <p:nvPr/>
        </p:nvPicPr>
        <p:blipFill rotWithShape="1">
          <a:blip r:embed="rId4">
            <a:alphaModFix/>
          </a:blip>
          <a:srcRect b="17710" l="0" r="0" t="9524"/>
          <a:stretch/>
        </p:blipFill>
        <p:spPr>
          <a:xfrm>
            <a:off x="0" y="3285350"/>
            <a:ext cx="5107175" cy="1858150"/>
          </a:xfrm>
          <a:prstGeom prst="rect">
            <a:avLst/>
          </a:prstGeom>
          <a:noFill/>
          <a:ln>
            <a:noFill/>
          </a:ln>
        </p:spPr>
      </p:pic>
      <p:sp>
        <p:nvSpPr>
          <p:cNvPr id="531" name="Google Shape;531;p71"/>
          <p:cNvSpPr txBox="1"/>
          <p:nvPr/>
        </p:nvSpPr>
        <p:spPr>
          <a:xfrm>
            <a:off x="5036800" y="-28300"/>
            <a:ext cx="4107300" cy="51717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FFFFFF"/>
              </a:solidFill>
              <a:latin typeface="Twentieth Century"/>
              <a:ea typeface="Twentieth Century"/>
              <a:cs typeface="Twentieth Century"/>
              <a:sym typeface="Twentieth Century"/>
            </a:endParaRPr>
          </a:p>
          <a:p>
            <a:pPr indent="0" lvl="0" marL="0" marR="0" rtl="0" algn="ctr">
              <a:lnSpc>
                <a:spcPct val="100000"/>
              </a:lnSpc>
              <a:spcBef>
                <a:spcPts val="0"/>
              </a:spcBef>
              <a:spcAft>
                <a:spcPts val="0"/>
              </a:spcAft>
              <a:buClr>
                <a:srgbClr val="000000"/>
              </a:buClr>
              <a:buSzPts val="4800"/>
              <a:buFont typeface="Arial"/>
              <a:buNone/>
            </a:pPr>
            <a:r>
              <a:rPr b="0" i="0" lang="en" sz="4800" u="none" cap="none" strike="noStrike">
                <a:solidFill>
                  <a:srgbClr val="FFFFFF"/>
                </a:solidFill>
                <a:latin typeface="Limelight"/>
                <a:ea typeface="Limelight"/>
                <a:cs typeface="Limelight"/>
                <a:sym typeface="Limelight"/>
              </a:rPr>
              <a:t>The 90’s</a:t>
            </a:r>
            <a:endParaRPr b="0" i="0" sz="4800" u="none" cap="none" strike="noStrike">
              <a:solidFill>
                <a:srgbClr val="FFFFFF"/>
              </a:solidFill>
              <a:latin typeface="Limelight"/>
              <a:ea typeface="Limelight"/>
              <a:cs typeface="Limelight"/>
              <a:sym typeface="Limelight"/>
            </a:endParaRPr>
          </a:p>
          <a:p>
            <a:pPr indent="0" lvl="0" marL="0" marR="0" rtl="0" algn="ctr">
              <a:lnSpc>
                <a:spcPct val="100000"/>
              </a:lnSpc>
              <a:spcBef>
                <a:spcPts val="2300"/>
              </a:spcBef>
              <a:spcAft>
                <a:spcPts val="0"/>
              </a:spcAft>
              <a:buClr>
                <a:srgbClr val="000000"/>
              </a:buClr>
              <a:buSzPts val="1800"/>
              <a:buFont typeface="Arial"/>
              <a:buNone/>
            </a:pPr>
            <a:r>
              <a:rPr b="0" i="0" lang="en" sz="1800" u="none" cap="none" strike="noStrike">
                <a:solidFill>
                  <a:srgbClr val="FFFFFF"/>
                </a:solidFill>
                <a:latin typeface="Twentieth Century"/>
                <a:ea typeface="Twentieth Century"/>
                <a:cs typeface="Twentieth Century"/>
                <a:sym typeface="Twentieth Century"/>
              </a:rPr>
              <a:t>Disney animation began reaching even greater audiences, with </a:t>
            </a:r>
            <a:r>
              <a:rPr b="0" i="1" lang="en" sz="1800" u="none" cap="none" strike="noStrike">
                <a:solidFill>
                  <a:srgbClr val="FFFFFF"/>
                </a:solidFill>
                <a:latin typeface="Twentieth Century"/>
                <a:ea typeface="Twentieth Century"/>
                <a:cs typeface="Twentieth Century"/>
                <a:sym typeface="Twentieth Century"/>
              </a:rPr>
              <a:t>The Little Mermaid</a:t>
            </a:r>
            <a:r>
              <a:rPr b="0" i="0" lang="en" sz="1800" u="none" cap="none" strike="noStrike">
                <a:solidFill>
                  <a:srgbClr val="FFFFFF"/>
                </a:solidFill>
                <a:latin typeface="Twentieth Century"/>
                <a:ea typeface="Twentieth Century"/>
                <a:cs typeface="Twentieth Century"/>
                <a:sym typeface="Twentieth Century"/>
              </a:rPr>
              <a:t> being topped by </a:t>
            </a:r>
            <a:r>
              <a:rPr b="0" i="1" lang="en" sz="1800" u="none" cap="none" strike="noStrike">
                <a:solidFill>
                  <a:srgbClr val="FFFFFF"/>
                </a:solidFill>
                <a:latin typeface="Twentieth Century"/>
                <a:ea typeface="Twentieth Century"/>
                <a:cs typeface="Twentieth Century"/>
                <a:sym typeface="Twentieth Century"/>
              </a:rPr>
              <a:t>Beauty and the Beast</a:t>
            </a:r>
            <a:r>
              <a:rPr b="0" i="0" lang="en" sz="1800" u="none" cap="none" strike="noStrike">
                <a:solidFill>
                  <a:srgbClr val="FFFFFF"/>
                </a:solidFill>
                <a:latin typeface="Twentieth Century"/>
                <a:ea typeface="Twentieth Century"/>
                <a:cs typeface="Twentieth Century"/>
                <a:sym typeface="Twentieth Century"/>
              </a:rPr>
              <a:t> which was in turn topped by </a:t>
            </a:r>
            <a:r>
              <a:rPr b="0" i="1" lang="en" sz="1800" u="none" cap="none" strike="noStrike">
                <a:solidFill>
                  <a:srgbClr val="FFFFFF"/>
                </a:solidFill>
                <a:latin typeface="Twentieth Century"/>
                <a:ea typeface="Twentieth Century"/>
                <a:cs typeface="Twentieth Century"/>
                <a:sym typeface="Twentieth Century"/>
              </a:rPr>
              <a:t>Aladdin</a:t>
            </a:r>
            <a:r>
              <a:rPr b="0" i="0" lang="en" sz="1800" u="none" cap="none" strike="noStrike">
                <a:solidFill>
                  <a:srgbClr val="FFFFFF"/>
                </a:solidFill>
                <a:latin typeface="Twentieth Century"/>
                <a:ea typeface="Twentieth Century"/>
                <a:cs typeface="Twentieth Century"/>
                <a:sym typeface="Twentieth Century"/>
              </a:rPr>
              <a:t> (1992). The Disney Channel and the Disney Store also grew to record heights.</a:t>
            </a:r>
            <a:endParaRPr b="0" i="0" sz="1800" u="none" cap="none" strike="noStrike">
              <a:solidFill>
                <a:srgbClr val="FFFFFF"/>
              </a:solidFill>
              <a:latin typeface="Twentieth Century"/>
              <a:ea typeface="Twentieth Century"/>
              <a:cs typeface="Twentieth Century"/>
              <a:sym typeface="Twentieth Century"/>
            </a:endParaRPr>
          </a:p>
          <a:p>
            <a:pPr indent="0" lvl="0" marL="0" marR="0" rtl="0" algn="ctr">
              <a:lnSpc>
                <a:spcPct val="100000"/>
              </a:lnSpc>
              <a:spcBef>
                <a:spcPts val="2300"/>
              </a:spcBef>
              <a:spcAft>
                <a:spcPts val="0"/>
              </a:spcAft>
              <a:buClr>
                <a:srgbClr val="000000"/>
              </a:buClr>
              <a:buSzPts val="1800"/>
              <a:buFont typeface="Arial"/>
              <a:buNone/>
            </a:pPr>
            <a:r>
              <a:t/>
            </a:r>
            <a:endParaRPr sz="1800">
              <a:solidFill>
                <a:srgbClr val="FFFFFF"/>
              </a:solidFill>
              <a:latin typeface="Twentieth Century"/>
              <a:ea typeface="Twentieth Century"/>
              <a:cs typeface="Twentieth Century"/>
              <a:sym typeface="Twentieth Century"/>
            </a:endParaRPr>
          </a:p>
          <a:p>
            <a:pPr indent="0" lvl="0" marL="0" marR="0" rtl="0" algn="ctr">
              <a:lnSpc>
                <a:spcPct val="100000"/>
              </a:lnSpc>
              <a:spcBef>
                <a:spcPts val="2300"/>
              </a:spcBef>
              <a:spcAft>
                <a:spcPts val="0"/>
              </a:spcAft>
              <a:buClr>
                <a:srgbClr val="000000"/>
              </a:buClr>
              <a:buSzPts val="1800"/>
              <a:buFont typeface="Arial"/>
              <a:buNone/>
            </a:pPr>
            <a:r>
              <a:rPr lang="en" sz="1800" u="sng">
                <a:solidFill>
                  <a:schemeClr val="hlink"/>
                </a:solidFill>
                <a:latin typeface="Twentieth Century"/>
                <a:ea typeface="Twentieth Century"/>
                <a:cs typeface="Twentieth Century"/>
                <a:sym typeface="Twentieth Century"/>
                <a:hlinkClick r:id="rId5"/>
              </a:rPr>
              <a:t>https://www.youtube.com/watch?v=-pkhvaq54m4</a:t>
            </a:r>
            <a:endParaRPr sz="1800">
              <a:solidFill>
                <a:srgbClr val="FFFFFF"/>
              </a:solidFill>
              <a:latin typeface="Twentieth Century"/>
              <a:ea typeface="Twentieth Century"/>
              <a:cs typeface="Twentieth Century"/>
              <a:sym typeface="Twentieth Century"/>
            </a:endParaRPr>
          </a:p>
          <a:p>
            <a:pPr indent="0" lvl="0" marL="0" marR="0" rtl="0" algn="ctr">
              <a:lnSpc>
                <a:spcPct val="100000"/>
              </a:lnSpc>
              <a:spcBef>
                <a:spcPts val="2300"/>
              </a:spcBef>
              <a:spcAft>
                <a:spcPts val="0"/>
              </a:spcAft>
              <a:buClr>
                <a:srgbClr val="000000"/>
              </a:buClr>
              <a:buSzPts val="1800"/>
              <a:buFont typeface="Arial"/>
              <a:buNone/>
            </a:pPr>
            <a:r>
              <a:t/>
            </a:r>
            <a:endParaRPr sz="1800">
              <a:solidFill>
                <a:srgbClr val="FFFFFF"/>
              </a:solidFill>
              <a:latin typeface="Twentieth Century"/>
              <a:ea typeface="Twentieth Century"/>
              <a:cs typeface="Twentieth Century"/>
              <a:sym typeface="Twentieth Century"/>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Twentieth Century"/>
              <a:ea typeface="Twentieth Century"/>
              <a:cs typeface="Twentieth Century"/>
              <a:sym typeface="Twentieth Century"/>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72"/>
          <p:cNvSpPr txBox="1"/>
          <p:nvPr/>
        </p:nvSpPr>
        <p:spPr>
          <a:xfrm>
            <a:off x="0" y="0"/>
            <a:ext cx="40368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300"/>
              <a:buFont typeface="Arial"/>
              <a:buNone/>
            </a:pPr>
            <a:r>
              <a:t/>
            </a:r>
            <a:endParaRPr b="0" i="0" sz="1300" u="none" cap="none" strike="noStrike">
              <a:solidFill>
                <a:srgbClr val="FFFFFF"/>
              </a:solidFill>
              <a:latin typeface="Twentieth Century"/>
              <a:ea typeface="Twentieth Century"/>
              <a:cs typeface="Twentieth Century"/>
              <a:sym typeface="Twentieth Century"/>
            </a:endParaRPr>
          </a:p>
          <a:p>
            <a:pPr indent="0" lvl="0" marL="0" marR="0" rtl="0" algn="ctr">
              <a:lnSpc>
                <a:spcPct val="115000"/>
              </a:lnSpc>
              <a:spcBef>
                <a:spcPts val="0"/>
              </a:spcBef>
              <a:spcAft>
                <a:spcPts val="0"/>
              </a:spcAft>
              <a:buClr>
                <a:srgbClr val="000000"/>
              </a:buClr>
              <a:buSzPts val="4800"/>
              <a:buFont typeface="Arial"/>
              <a:buNone/>
            </a:pPr>
            <a:r>
              <a:rPr b="0" i="0" lang="en" sz="4800" u="none" cap="none" strike="noStrike">
                <a:solidFill>
                  <a:srgbClr val="FFFFFF"/>
                </a:solidFill>
                <a:latin typeface="Limelight"/>
                <a:ea typeface="Limelight"/>
                <a:cs typeface="Limelight"/>
                <a:sym typeface="Limelight"/>
              </a:rPr>
              <a:t>Animation 2.0</a:t>
            </a:r>
            <a:endParaRPr b="0" i="0" sz="4800" u="none" cap="none" strike="noStrike">
              <a:solidFill>
                <a:srgbClr val="FFFFFF"/>
              </a:solidFill>
              <a:latin typeface="Limelight"/>
              <a:ea typeface="Limelight"/>
              <a:cs typeface="Limelight"/>
              <a:sym typeface="Limelight"/>
            </a:endParaRPr>
          </a:p>
          <a:p>
            <a:pPr indent="0" lvl="0" marL="0" marR="0" rtl="0" algn="ctr">
              <a:lnSpc>
                <a:spcPct val="115000"/>
              </a:lnSpc>
              <a:spcBef>
                <a:spcPts val="2300"/>
              </a:spcBef>
              <a:spcAft>
                <a:spcPts val="0"/>
              </a:spcAft>
              <a:buClr>
                <a:srgbClr val="000000"/>
              </a:buClr>
              <a:buSzPts val="1500"/>
              <a:buFont typeface="Arial"/>
              <a:buNone/>
            </a:pPr>
            <a:r>
              <a:rPr b="1" i="1" lang="en" sz="1500" u="none" cap="none" strike="noStrike">
                <a:solidFill>
                  <a:srgbClr val="FFFFFF"/>
                </a:solidFill>
                <a:latin typeface="Twentieth Century"/>
                <a:ea typeface="Twentieth Century"/>
                <a:cs typeface="Twentieth Century"/>
                <a:sym typeface="Twentieth Century"/>
              </a:rPr>
              <a:t>Toy Story</a:t>
            </a:r>
            <a:r>
              <a:rPr b="0" i="0" lang="en" sz="1500" u="none" cap="none" strike="noStrike">
                <a:solidFill>
                  <a:srgbClr val="FFFFFF"/>
                </a:solidFill>
                <a:latin typeface="Twentieth Century"/>
                <a:ea typeface="Twentieth Century"/>
                <a:cs typeface="Twentieth Century"/>
                <a:sym typeface="Twentieth Century"/>
              </a:rPr>
              <a:t>, the world’s first computer animated feature film, was produced by Pixar for Walt Disney Studios. 1995</a:t>
            </a:r>
            <a:endParaRPr b="0" i="0" sz="1500" u="none" cap="none" strike="noStrike">
              <a:solidFill>
                <a:srgbClr val="FFFFFF"/>
              </a:solidFill>
              <a:latin typeface="Twentieth Century"/>
              <a:ea typeface="Twentieth Century"/>
              <a:cs typeface="Twentieth Century"/>
              <a:sym typeface="Twentieth Century"/>
            </a:endParaRPr>
          </a:p>
          <a:p>
            <a:pPr indent="0" lvl="0" marL="0" marR="0" rtl="0" algn="ctr">
              <a:lnSpc>
                <a:spcPct val="115000"/>
              </a:lnSpc>
              <a:spcBef>
                <a:spcPts val="1600"/>
              </a:spcBef>
              <a:spcAft>
                <a:spcPts val="0"/>
              </a:spcAft>
              <a:buClr>
                <a:srgbClr val="000000"/>
              </a:buClr>
              <a:buSzPts val="1400"/>
              <a:buFont typeface="Arial"/>
              <a:buNone/>
            </a:pPr>
            <a:r>
              <a:rPr b="1" i="0" lang="en" sz="1400" u="none" cap="none" strike="noStrike">
                <a:solidFill>
                  <a:srgbClr val="FFFFFF"/>
                </a:solidFill>
                <a:latin typeface="Twentieth Century"/>
                <a:ea typeface="Twentieth Century"/>
                <a:cs typeface="Twentieth Century"/>
                <a:sym typeface="Twentieth Century"/>
              </a:rPr>
              <a:t>Pixar</a:t>
            </a:r>
            <a:r>
              <a:rPr b="0" i="0" lang="en" sz="1400" u="none" cap="none" strike="noStrike">
                <a:solidFill>
                  <a:srgbClr val="FFFFFF"/>
                </a:solidFill>
                <a:latin typeface="Twentieth Century"/>
                <a:ea typeface="Twentieth Century"/>
                <a:cs typeface="Twentieth Century"/>
                <a:sym typeface="Twentieth Century"/>
              </a:rPr>
              <a:t> began in 1979 as the Graphics Group, part of the Computer Division of Lucasfilm before it was acquired by Apple Computer co-founder Steve Jobs in 1986. The Walt </a:t>
            </a:r>
            <a:r>
              <a:rPr b="1" i="0" lang="en" sz="1400" u="none" cap="none" strike="noStrike">
                <a:solidFill>
                  <a:srgbClr val="FFFFFF"/>
                </a:solidFill>
                <a:latin typeface="Twentieth Century"/>
                <a:ea typeface="Twentieth Century"/>
                <a:cs typeface="Twentieth Century"/>
                <a:sym typeface="Twentieth Century"/>
              </a:rPr>
              <a:t>Disney</a:t>
            </a:r>
            <a:r>
              <a:rPr b="0" i="0" lang="en" sz="1400" u="none" cap="none" strike="noStrike">
                <a:solidFill>
                  <a:srgbClr val="FFFFFF"/>
                </a:solidFill>
                <a:latin typeface="Twentieth Century"/>
                <a:ea typeface="Twentieth Century"/>
                <a:cs typeface="Twentieth Century"/>
                <a:sym typeface="Twentieth Century"/>
              </a:rPr>
              <a:t> Company bought </a:t>
            </a:r>
            <a:r>
              <a:rPr b="1" i="0" lang="en" sz="1400" u="none" cap="none" strike="noStrike">
                <a:solidFill>
                  <a:srgbClr val="FFFFFF"/>
                </a:solidFill>
                <a:latin typeface="Twentieth Century"/>
                <a:ea typeface="Twentieth Century"/>
                <a:cs typeface="Twentieth Century"/>
                <a:sym typeface="Twentieth Century"/>
              </a:rPr>
              <a:t>Pixar </a:t>
            </a:r>
            <a:r>
              <a:rPr b="0" i="0" lang="en" sz="1400" u="none" cap="none" strike="noStrike">
                <a:solidFill>
                  <a:srgbClr val="FFFFFF"/>
                </a:solidFill>
                <a:latin typeface="Twentieth Century"/>
                <a:ea typeface="Twentieth Century"/>
                <a:cs typeface="Twentieth Century"/>
                <a:sym typeface="Twentieth Century"/>
              </a:rPr>
              <a:t>in 2006 at a valuation of $7.4 billion</a:t>
            </a:r>
            <a:endParaRPr b="0" i="0" sz="1400" u="none" cap="none" strike="noStrike">
              <a:solidFill>
                <a:srgbClr val="FFFFFF"/>
              </a:solidFill>
              <a:latin typeface="Twentieth Century"/>
              <a:ea typeface="Twentieth Century"/>
              <a:cs typeface="Twentieth Century"/>
              <a:sym typeface="Twentieth Century"/>
            </a:endParaRPr>
          </a:p>
          <a:p>
            <a:pPr indent="0" lvl="0" marL="0" marR="0" rtl="0" algn="ctr">
              <a:lnSpc>
                <a:spcPct val="115000"/>
              </a:lnSpc>
              <a:spcBef>
                <a:spcPts val="1600"/>
              </a:spcBef>
              <a:spcAft>
                <a:spcPts val="0"/>
              </a:spcAft>
              <a:buClr>
                <a:srgbClr val="000000"/>
              </a:buClr>
              <a:buSzPts val="1400"/>
              <a:buFont typeface="Arial"/>
              <a:buNone/>
            </a:pPr>
            <a:r>
              <a:t/>
            </a:r>
            <a:endParaRPr b="0" i="0" sz="1400" u="none" cap="none" strike="noStrike">
              <a:solidFill>
                <a:srgbClr val="FFFFFF"/>
              </a:solidFill>
              <a:latin typeface="Twentieth Century"/>
              <a:ea typeface="Twentieth Century"/>
              <a:cs typeface="Twentieth Century"/>
              <a:sym typeface="Twentieth Century"/>
            </a:endParaRPr>
          </a:p>
          <a:p>
            <a:pPr indent="0" lvl="0" marL="0" marR="0" rtl="0" algn="ctr">
              <a:lnSpc>
                <a:spcPct val="100000"/>
              </a:lnSpc>
              <a:spcBef>
                <a:spcPts val="1600"/>
              </a:spcBef>
              <a:spcAft>
                <a:spcPts val="0"/>
              </a:spcAft>
              <a:buClr>
                <a:srgbClr val="000000"/>
              </a:buClr>
              <a:buSzPts val="1800"/>
              <a:buFont typeface="Arial"/>
              <a:buNone/>
            </a:pPr>
            <a:r>
              <a:t/>
            </a:r>
            <a:endParaRPr b="0" i="0" sz="1800" u="none" cap="none" strike="noStrike">
              <a:solidFill>
                <a:srgbClr val="FFFFFF"/>
              </a:solidFill>
              <a:latin typeface="Twentieth Century"/>
              <a:ea typeface="Twentieth Century"/>
              <a:cs typeface="Twentieth Century"/>
              <a:sym typeface="Twentieth Century"/>
            </a:endParaRPr>
          </a:p>
        </p:txBody>
      </p:sp>
      <p:pic>
        <p:nvPicPr>
          <p:cNvPr id="537" name="Google Shape;537;p72"/>
          <p:cNvPicPr preferRelativeResize="0"/>
          <p:nvPr/>
        </p:nvPicPr>
        <p:blipFill rotWithShape="1">
          <a:blip r:embed="rId3">
            <a:alphaModFix/>
          </a:blip>
          <a:srcRect b="0" l="11063" r="12843" t="0"/>
          <a:stretch/>
        </p:blipFill>
        <p:spPr>
          <a:xfrm>
            <a:off x="4036800" y="0"/>
            <a:ext cx="5107174" cy="51435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pic>
        <p:nvPicPr>
          <p:cNvPr id="542" name="Google Shape;542;p73"/>
          <p:cNvPicPr preferRelativeResize="0"/>
          <p:nvPr/>
        </p:nvPicPr>
        <p:blipFill rotWithShape="1">
          <a:blip r:embed="rId3">
            <a:alphaModFix/>
          </a:blip>
          <a:srcRect b="0" l="0" r="0" t="0"/>
          <a:stretch/>
        </p:blipFill>
        <p:spPr>
          <a:xfrm>
            <a:off x="0" y="0"/>
            <a:ext cx="9144000" cy="5873510"/>
          </a:xfrm>
          <a:prstGeom prst="rect">
            <a:avLst/>
          </a:prstGeom>
          <a:noFill/>
          <a:ln>
            <a:noFill/>
          </a:ln>
        </p:spPr>
      </p:pic>
      <p:sp>
        <p:nvSpPr>
          <p:cNvPr id="543" name="Google Shape;543;p73"/>
          <p:cNvSpPr txBox="1"/>
          <p:nvPr/>
        </p:nvSpPr>
        <p:spPr>
          <a:xfrm>
            <a:off x="0" y="4034250"/>
            <a:ext cx="9144000" cy="12222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300"/>
              <a:buFont typeface="Arial"/>
              <a:buNone/>
            </a:pPr>
            <a:r>
              <a:t/>
            </a:r>
            <a:endParaRPr b="0" i="0" sz="1300" u="none" cap="none" strike="noStrike">
              <a:solidFill>
                <a:srgbClr val="FFFFFF"/>
              </a:solidFill>
              <a:latin typeface="Twentieth Century"/>
              <a:ea typeface="Twentieth Century"/>
              <a:cs typeface="Twentieth Century"/>
              <a:sym typeface="Twentieth Century"/>
            </a:endParaRPr>
          </a:p>
          <a:p>
            <a:pPr indent="0" lvl="0" marL="0" marR="0" rtl="0" algn="ctr">
              <a:lnSpc>
                <a:spcPct val="115000"/>
              </a:lnSpc>
              <a:spcBef>
                <a:spcPts val="0"/>
              </a:spcBef>
              <a:spcAft>
                <a:spcPts val="0"/>
              </a:spcAft>
              <a:buClr>
                <a:srgbClr val="000000"/>
              </a:buClr>
              <a:buSzPts val="1500"/>
              <a:buFont typeface="Arial"/>
              <a:buNone/>
            </a:pPr>
            <a:r>
              <a:t/>
            </a:r>
            <a:endParaRPr b="0" i="1" sz="1500" u="none" cap="none" strike="noStrike">
              <a:solidFill>
                <a:srgbClr val="FFFFFF"/>
              </a:solidFill>
              <a:latin typeface="Twentieth Century"/>
              <a:ea typeface="Twentieth Century"/>
              <a:cs typeface="Twentieth Century"/>
              <a:sym typeface="Twentieth Century"/>
            </a:endParaRPr>
          </a:p>
          <a:p>
            <a:pPr indent="0" lvl="0" marL="0" marR="0" rtl="0" algn="ctr">
              <a:lnSpc>
                <a:spcPct val="115000"/>
              </a:lnSpc>
              <a:spcBef>
                <a:spcPts val="1600"/>
              </a:spcBef>
              <a:spcAft>
                <a:spcPts val="0"/>
              </a:spcAft>
              <a:buClr>
                <a:srgbClr val="000000"/>
              </a:buClr>
              <a:buSzPts val="1500"/>
              <a:buFont typeface="Arial"/>
              <a:buNone/>
            </a:pPr>
            <a:r>
              <a:rPr b="0" i="1" lang="en" sz="1500" u="none" cap="none" strike="noStrike">
                <a:solidFill>
                  <a:srgbClr val="FFFFFF"/>
                </a:solidFill>
                <a:latin typeface="Twentieth Century"/>
                <a:ea typeface="Twentieth Century"/>
                <a:cs typeface="Twentieth Century"/>
                <a:sym typeface="Twentieth Century"/>
              </a:rPr>
              <a:t>In 2006, Robert A Iger took over as CEO of the Walt Disney Company.</a:t>
            </a:r>
            <a:endParaRPr b="0" i="1" sz="1500" u="none" cap="none" strike="noStrike">
              <a:solidFill>
                <a:srgbClr val="FFFFFF"/>
              </a:solidFill>
              <a:latin typeface="Twentieth Century"/>
              <a:ea typeface="Twentieth Century"/>
              <a:cs typeface="Twentieth Century"/>
              <a:sym typeface="Twentieth Century"/>
            </a:endParaRPr>
          </a:p>
          <a:p>
            <a:pPr indent="0" lvl="0" marL="0" marR="0" rtl="0" algn="ctr">
              <a:lnSpc>
                <a:spcPct val="115000"/>
              </a:lnSpc>
              <a:spcBef>
                <a:spcPts val="1600"/>
              </a:spcBef>
              <a:spcAft>
                <a:spcPts val="0"/>
              </a:spcAft>
              <a:buClr>
                <a:srgbClr val="000000"/>
              </a:buClr>
              <a:buSzPts val="1500"/>
              <a:buFont typeface="Arial"/>
              <a:buNone/>
            </a:pPr>
            <a:r>
              <a:rPr b="0" i="1" lang="en" sz="1500" u="none" cap="none" strike="noStrike">
                <a:solidFill>
                  <a:srgbClr val="FFFFFF"/>
                </a:solidFill>
                <a:latin typeface="Twentieth Century"/>
                <a:ea typeface="Twentieth Century"/>
                <a:cs typeface="Twentieth Century"/>
                <a:sym typeface="Twentieth Century"/>
              </a:rPr>
              <a:t>He has overseen the acquisitions of Pixar, Marvel, Lucas Film and 21st Century Entertainment</a:t>
            </a:r>
            <a:r>
              <a:rPr b="1" i="1" lang="en" sz="1500" u="none" cap="none" strike="noStrike">
                <a:solidFill>
                  <a:srgbClr val="FFFFFF"/>
                </a:solidFill>
                <a:latin typeface="Twentieth Century"/>
                <a:ea typeface="Twentieth Century"/>
                <a:cs typeface="Twentieth Century"/>
                <a:sym typeface="Twentieth Century"/>
              </a:rPr>
              <a:t>  </a:t>
            </a:r>
            <a:endParaRPr b="0" i="0" sz="1400" u="none" cap="none" strike="noStrike">
              <a:solidFill>
                <a:srgbClr val="FFFFFF"/>
              </a:solidFill>
              <a:latin typeface="Twentieth Century"/>
              <a:ea typeface="Twentieth Century"/>
              <a:cs typeface="Twentieth Century"/>
              <a:sym typeface="Twentieth Century"/>
            </a:endParaRPr>
          </a:p>
          <a:p>
            <a:pPr indent="0" lvl="0" marL="0" marR="0" rtl="0" algn="ctr">
              <a:lnSpc>
                <a:spcPct val="115000"/>
              </a:lnSpc>
              <a:spcBef>
                <a:spcPts val="1600"/>
              </a:spcBef>
              <a:spcAft>
                <a:spcPts val="0"/>
              </a:spcAft>
              <a:buClr>
                <a:srgbClr val="000000"/>
              </a:buClr>
              <a:buSzPts val="1400"/>
              <a:buFont typeface="Arial"/>
              <a:buNone/>
            </a:pPr>
            <a:r>
              <a:t/>
            </a:r>
            <a:endParaRPr b="0" i="0" sz="1400" u="none" cap="none" strike="noStrike">
              <a:solidFill>
                <a:srgbClr val="FFFFFF"/>
              </a:solidFill>
              <a:latin typeface="Twentieth Century"/>
              <a:ea typeface="Twentieth Century"/>
              <a:cs typeface="Twentieth Century"/>
              <a:sym typeface="Twentieth Century"/>
            </a:endParaRPr>
          </a:p>
          <a:p>
            <a:pPr indent="0" lvl="0" marL="0" marR="0" rtl="0" algn="ctr">
              <a:lnSpc>
                <a:spcPct val="100000"/>
              </a:lnSpc>
              <a:spcBef>
                <a:spcPts val="1600"/>
              </a:spcBef>
              <a:spcAft>
                <a:spcPts val="0"/>
              </a:spcAft>
              <a:buClr>
                <a:srgbClr val="000000"/>
              </a:buClr>
              <a:buSzPts val="1800"/>
              <a:buFont typeface="Arial"/>
              <a:buNone/>
            </a:pPr>
            <a:r>
              <a:t/>
            </a:r>
            <a:endParaRPr b="0" i="0" sz="1800" u="none" cap="none" strike="noStrike">
              <a:solidFill>
                <a:srgbClr val="FFFFFF"/>
              </a:solidFill>
              <a:latin typeface="Twentieth Century"/>
              <a:ea typeface="Twentieth Century"/>
              <a:cs typeface="Twentieth Century"/>
              <a:sym typeface="Twentieth Century"/>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pic>
        <p:nvPicPr>
          <p:cNvPr descr="Watch our latest video! &quot;Pokemon Go! Servers Down!&quot; &#10;https://www.youtube.com/watch?v=FoiajycsB20&#10;-~-~~-~~~-~~-~-&#10;&#10;Did you know that Disney owns Marvel, Star Wars, AND Pixar? Well, it doesn't stop there. Soon, Disney will have control of everything! But is that really such a bad thing? &#10;&#10;Written &amp; Performed by Minhdzuy Khorami &amp; Greg Smith&#10;Directed &amp; Edited by Minhdzuy Khorami&#10;Shot by Andrew Olsen&#10;&#10;Catch up on all of our songs: http://bit.ly/NewMudville&#10;&#10;SUBSCRIBE to the channel so you'll always be the first to know when we post a new song! http://bit.ly/JoinMudville&#10;&#10;MUDVILLE COMEDY is the duo of Minhdzuy Khorami &amp; Greg Smith! Together, we write and sing songs that marry our sense of childlike whimsy with a hyperintelligent pop-culture savvy that will make you feel like a kid again! By the end of one of our songs, we want YOU to be smiling like this: =D &#10;&#10;Subscribe to the blog! http://mudvillecomedy.com&#10;&#10;Follow us on Twitter! http://twitter.com/mudvillecomedy&#10;&#10;Like us on Facebook! http://facebook.com/mudvillecomedy&#10;&#10;Follow us on Instagram! http://instagram.com/mudvillecomedy" id="548" name="Google Shape;548;p74" title="Disney Owns Everything! | &quot;The Disney Synergy Song&quot;">
            <a:hlinkClick r:id="rId3"/>
          </p:cNvPr>
          <p:cNvPicPr preferRelativeResize="0"/>
          <p:nvPr/>
        </p:nvPicPr>
        <p:blipFill rotWithShape="1">
          <a:blip r:embed="rId4">
            <a:alphaModFix/>
          </a:blip>
          <a:srcRect b="0" l="0" r="0" t="0"/>
          <a:stretch/>
        </p:blipFill>
        <p:spPr>
          <a:xfrm>
            <a:off x="1143000" y="0"/>
            <a:ext cx="6858000" cy="51435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7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200"/>
              <a:buNone/>
            </a:pPr>
            <a:r>
              <a:t/>
            </a:r>
            <a:endParaRPr/>
          </a:p>
        </p:txBody>
      </p:sp>
      <p:sp>
        <p:nvSpPr>
          <p:cNvPr id="554" name="Google Shape;554;p7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t/>
            </a:r>
            <a:endParaRPr/>
          </a:p>
        </p:txBody>
      </p:sp>
      <p:pic>
        <p:nvPicPr>
          <p:cNvPr id="555" name="Google Shape;555;p75"/>
          <p:cNvPicPr preferRelativeResize="0"/>
          <p:nvPr/>
        </p:nvPicPr>
        <p:blipFill rotWithShape="1">
          <a:blip r:embed="rId3">
            <a:alphaModFix/>
          </a:blip>
          <a:srcRect b="0" l="0" r="0" t="0"/>
          <a:stretch/>
        </p:blipFill>
        <p:spPr>
          <a:xfrm>
            <a:off x="0" y="0"/>
            <a:ext cx="3521384" cy="5143501"/>
          </a:xfrm>
          <a:prstGeom prst="rect">
            <a:avLst/>
          </a:prstGeom>
          <a:noFill/>
          <a:ln>
            <a:noFill/>
          </a:ln>
        </p:spPr>
      </p:pic>
      <p:pic>
        <p:nvPicPr>
          <p:cNvPr id="556" name="Google Shape;556;p75"/>
          <p:cNvPicPr preferRelativeResize="0"/>
          <p:nvPr/>
        </p:nvPicPr>
        <p:blipFill rotWithShape="1">
          <a:blip r:embed="rId4">
            <a:alphaModFix/>
          </a:blip>
          <a:srcRect b="0" l="0" r="0" t="0"/>
          <a:stretch/>
        </p:blipFill>
        <p:spPr>
          <a:xfrm>
            <a:off x="3521385" y="0"/>
            <a:ext cx="5622615" cy="51435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76"/>
          <p:cNvSpPr txBox="1"/>
          <p:nvPr/>
        </p:nvSpPr>
        <p:spPr>
          <a:xfrm>
            <a:off x="-97125" y="0"/>
            <a:ext cx="7595400" cy="907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3600" u="none" cap="none" strike="noStrike">
                <a:solidFill>
                  <a:srgbClr val="000000"/>
                </a:solidFill>
                <a:highlight>
                  <a:srgbClr val="AEFF00"/>
                </a:highlight>
                <a:latin typeface="Love Ya Like A Sister"/>
                <a:ea typeface="Love Ya Like A Sister"/>
                <a:cs typeface="Love Ya Like A Sister"/>
                <a:sym typeface="Love Ya Like A Sister"/>
              </a:rPr>
              <a:t>     Media Ownership Issues...</a:t>
            </a:r>
            <a:endParaRPr b="0" i="0" sz="3600" u="none" cap="none" strike="noStrike">
              <a:solidFill>
                <a:srgbClr val="000000"/>
              </a:solidFill>
              <a:highlight>
                <a:srgbClr val="AEFF00"/>
              </a:highlight>
              <a:latin typeface="Love Ya Like A Sister"/>
              <a:ea typeface="Love Ya Like A Sister"/>
              <a:cs typeface="Love Ya Like A Sister"/>
              <a:sym typeface="Love Ya Like A Sister"/>
            </a:endParaRPr>
          </a:p>
        </p:txBody>
      </p:sp>
      <p:sp>
        <p:nvSpPr>
          <p:cNvPr id="562" name="Google Shape;562;p76"/>
          <p:cNvSpPr txBox="1"/>
          <p:nvPr/>
        </p:nvSpPr>
        <p:spPr>
          <a:xfrm>
            <a:off x="-97125" y="765000"/>
            <a:ext cx="5104800" cy="39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n" sz="1800" u="none" cap="none" strike="noStrike">
                <a:solidFill>
                  <a:srgbClr val="AEFF00"/>
                </a:solidFill>
                <a:highlight>
                  <a:srgbClr val="000000"/>
                </a:highlight>
                <a:latin typeface="Love Ya Like A Sister"/>
                <a:ea typeface="Love Ya Like A Sister"/>
                <a:cs typeface="Love Ya Like A Sister"/>
                <a:sym typeface="Love Ya Like A Sister"/>
              </a:rPr>
              <a:t>    The effect on audiences... </a:t>
            </a:r>
            <a:endParaRPr b="0" i="0" sz="1800" u="none" cap="none" strike="noStrike">
              <a:solidFill>
                <a:srgbClr val="AEFF00"/>
              </a:solidFill>
              <a:highlight>
                <a:srgbClr val="FFFFFF"/>
              </a:highlight>
              <a:latin typeface="Love Ya Like A Sister"/>
              <a:ea typeface="Love Ya Like A Sister"/>
              <a:cs typeface="Love Ya Like A Sister"/>
              <a:sym typeface="Love Ya Like A Siste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63" name="Google Shape;563;p76"/>
          <p:cNvSpPr txBox="1"/>
          <p:nvPr/>
        </p:nvSpPr>
        <p:spPr>
          <a:xfrm>
            <a:off x="4889050" y="4762225"/>
            <a:ext cx="7834800" cy="435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n" sz="1000" u="sng" cap="none" strike="noStrike">
                <a:solidFill>
                  <a:srgbClr val="DB4437"/>
                </a:solidFill>
                <a:latin typeface="Arial"/>
                <a:ea typeface="Arial"/>
                <a:cs typeface="Arial"/>
                <a:sym typeface="Arial"/>
                <a:hlinkClick r:id="rId3">
                  <a:extLst>
                    <a:ext uri="{A12FA001-AC4F-418D-AE19-62706E023703}">
                      <ahyp:hlinkClr val="tx"/>
                    </a:ext>
                  </a:extLst>
                </a:hlinkClick>
              </a:rPr>
              <a:t>How Disney is cultivating our children’s imaginations</a:t>
            </a:r>
            <a:endParaRPr b="0" i="0" sz="1000" u="none" cap="none" strike="noStrike">
              <a:solidFill>
                <a:srgbClr val="000000"/>
              </a:solidFill>
              <a:latin typeface="Arial"/>
              <a:ea typeface="Arial"/>
              <a:cs typeface="Arial"/>
              <a:sym typeface="Arial"/>
            </a:endParaRPr>
          </a:p>
        </p:txBody>
      </p:sp>
      <p:pic>
        <p:nvPicPr>
          <p:cNvPr id="564" name="Google Shape;564;p76"/>
          <p:cNvPicPr preferRelativeResize="0"/>
          <p:nvPr/>
        </p:nvPicPr>
        <p:blipFill rotWithShape="1">
          <a:blip r:embed="rId4">
            <a:alphaModFix/>
          </a:blip>
          <a:srcRect b="0" l="0" r="0" t="0"/>
          <a:stretch/>
        </p:blipFill>
        <p:spPr>
          <a:xfrm>
            <a:off x="6257000" y="765000"/>
            <a:ext cx="2734193" cy="2068775"/>
          </a:xfrm>
          <a:prstGeom prst="rect">
            <a:avLst/>
          </a:prstGeom>
          <a:noFill/>
          <a:ln>
            <a:noFill/>
          </a:ln>
        </p:spPr>
      </p:pic>
      <p:pic>
        <p:nvPicPr>
          <p:cNvPr id="565" name="Google Shape;565;p76"/>
          <p:cNvPicPr preferRelativeResize="0"/>
          <p:nvPr/>
        </p:nvPicPr>
        <p:blipFill rotWithShape="1">
          <a:blip r:embed="rId5">
            <a:alphaModFix/>
          </a:blip>
          <a:srcRect b="0" l="0" r="0" t="0"/>
          <a:stretch/>
        </p:blipFill>
        <p:spPr>
          <a:xfrm>
            <a:off x="130196" y="2350450"/>
            <a:ext cx="2410350" cy="1349800"/>
          </a:xfrm>
          <a:prstGeom prst="rect">
            <a:avLst/>
          </a:prstGeom>
          <a:noFill/>
          <a:ln>
            <a:noFill/>
          </a:ln>
        </p:spPr>
      </p:pic>
      <p:pic>
        <p:nvPicPr>
          <p:cNvPr id="566" name="Google Shape;566;p76"/>
          <p:cNvPicPr preferRelativeResize="0"/>
          <p:nvPr/>
        </p:nvPicPr>
        <p:blipFill rotWithShape="1">
          <a:blip r:embed="rId6">
            <a:alphaModFix/>
          </a:blip>
          <a:srcRect b="0" l="0" r="0" t="0"/>
          <a:stretch/>
        </p:blipFill>
        <p:spPr>
          <a:xfrm>
            <a:off x="4522975" y="2394200"/>
            <a:ext cx="3892951" cy="2189799"/>
          </a:xfrm>
          <a:prstGeom prst="rect">
            <a:avLst/>
          </a:prstGeom>
          <a:noFill/>
          <a:ln>
            <a:noFill/>
          </a:ln>
        </p:spPr>
      </p:pic>
      <p:pic>
        <p:nvPicPr>
          <p:cNvPr id="567" name="Google Shape;567;p76"/>
          <p:cNvPicPr preferRelativeResize="0"/>
          <p:nvPr/>
        </p:nvPicPr>
        <p:blipFill rotWithShape="1">
          <a:blip r:embed="rId7">
            <a:alphaModFix/>
          </a:blip>
          <a:srcRect b="0" l="0" r="0" t="0"/>
          <a:stretch/>
        </p:blipFill>
        <p:spPr>
          <a:xfrm>
            <a:off x="5334276" y="765000"/>
            <a:ext cx="1174526" cy="1569949"/>
          </a:xfrm>
          <a:prstGeom prst="rect">
            <a:avLst/>
          </a:prstGeom>
          <a:noFill/>
          <a:ln>
            <a:noFill/>
          </a:ln>
        </p:spPr>
      </p:pic>
      <p:pic>
        <p:nvPicPr>
          <p:cNvPr id="568" name="Google Shape;568;p76"/>
          <p:cNvPicPr preferRelativeResize="0"/>
          <p:nvPr/>
        </p:nvPicPr>
        <p:blipFill rotWithShape="1">
          <a:blip r:embed="rId8">
            <a:alphaModFix/>
          </a:blip>
          <a:srcRect b="0" l="33110" r="0" t="0"/>
          <a:stretch/>
        </p:blipFill>
        <p:spPr>
          <a:xfrm>
            <a:off x="2630900" y="3604625"/>
            <a:ext cx="1718325" cy="1446294"/>
          </a:xfrm>
          <a:prstGeom prst="rect">
            <a:avLst/>
          </a:prstGeom>
          <a:noFill/>
          <a:ln>
            <a:noFill/>
          </a:ln>
        </p:spPr>
      </p:pic>
      <p:pic>
        <p:nvPicPr>
          <p:cNvPr id="569" name="Google Shape;569;p76"/>
          <p:cNvPicPr preferRelativeResize="0"/>
          <p:nvPr/>
        </p:nvPicPr>
        <p:blipFill rotWithShape="1">
          <a:blip r:embed="rId9">
            <a:alphaModFix/>
          </a:blip>
          <a:srcRect b="0" l="0" r="0" t="0"/>
          <a:stretch/>
        </p:blipFill>
        <p:spPr>
          <a:xfrm>
            <a:off x="100050" y="1110900"/>
            <a:ext cx="2470659" cy="1283300"/>
          </a:xfrm>
          <a:prstGeom prst="rect">
            <a:avLst/>
          </a:prstGeom>
          <a:noFill/>
          <a:ln>
            <a:noFill/>
          </a:ln>
        </p:spPr>
      </p:pic>
      <p:pic>
        <p:nvPicPr>
          <p:cNvPr id="570" name="Google Shape;570;p76"/>
          <p:cNvPicPr preferRelativeResize="0"/>
          <p:nvPr/>
        </p:nvPicPr>
        <p:blipFill rotWithShape="1">
          <a:blip r:embed="rId10">
            <a:alphaModFix/>
          </a:blip>
          <a:srcRect b="0" l="0" r="0" t="0"/>
          <a:stretch/>
        </p:blipFill>
        <p:spPr>
          <a:xfrm>
            <a:off x="268875" y="3744008"/>
            <a:ext cx="2279401" cy="1282167"/>
          </a:xfrm>
          <a:prstGeom prst="rect">
            <a:avLst/>
          </a:prstGeom>
          <a:noFill/>
          <a:ln>
            <a:noFill/>
          </a:ln>
        </p:spPr>
      </p:pic>
      <p:pic>
        <p:nvPicPr>
          <p:cNvPr id="571" name="Google Shape;571;p76"/>
          <p:cNvPicPr preferRelativeResize="0"/>
          <p:nvPr/>
        </p:nvPicPr>
        <p:blipFill rotWithShape="1">
          <a:blip r:embed="rId11">
            <a:alphaModFix/>
          </a:blip>
          <a:srcRect b="0" l="0" r="0" t="0"/>
          <a:stretch/>
        </p:blipFill>
        <p:spPr>
          <a:xfrm>
            <a:off x="2683288" y="2078349"/>
            <a:ext cx="1628900" cy="1230400"/>
          </a:xfrm>
          <a:prstGeom prst="rect">
            <a:avLst/>
          </a:prstGeom>
          <a:noFill/>
          <a:ln>
            <a:noFill/>
          </a:ln>
        </p:spPr>
      </p:pic>
      <p:pic>
        <p:nvPicPr>
          <p:cNvPr id="572" name="Google Shape;572;p76"/>
          <p:cNvPicPr preferRelativeResize="0"/>
          <p:nvPr/>
        </p:nvPicPr>
        <p:blipFill rotWithShape="1">
          <a:blip r:embed="rId12">
            <a:alphaModFix/>
          </a:blip>
          <a:srcRect b="0" l="0" r="0" t="0"/>
          <a:stretch/>
        </p:blipFill>
        <p:spPr>
          <a:xfrm>
            <a:off x="2950240" y="705175"/>
            <a:ext cx="2281422" cy="1283300"/>
          </a:xfrm>
          <a:prstGeom prst="rect">
            <a:avLst/>
          </a:prstGeom>
          <a:noFill/>
          <a:ln>
            <a:noFill/>
          </a:ln>
        </p:spPr>
      </p:pic>
      <p:sp>
        <p:nvSpPr>
          <p:cNvPr id="573" name="Google Shape;573;p76"/>
          <p:cNvSpPr txBox="1"/>
          <p:nvPr/>
        </p:nvSpPr>
        <p:spPr>
          <a:xfrm>
            <a:off x="4627650" y="4584000"/>
            <a:ext cx="4725000" cy="127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1000" u="sng" cap="none" strike="noStrike">
                <a:solidFill>
                  <a:srgbClr val="DB4437"/>
                </a:solidFill>
                <a:latin typeface="Arial"/>
                <a:ea typeface="Arial"/>
                <a:cs typeface="Arial"/>
                <a:sym typeface="Arial"/>
                <a:hlinkClick r:id="rId13">
                  <a:extLst>
                    <a:ext uri="{A12FA001-AC4F-418D-AE19-62706E023703}">
                      <ahyp:hlinkClr val="tx"/>
                    </a:ext>
                  </a:extLst>
                </a:hlinkClick>
              </a:rPr>
              <a:t>10 political messages you didn’t realise were hidden in disney movies</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77"/>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lang="en">
                <a:latin typeface="Love Ya Like A Sister"/>
                <a:ea typeface="Love Ya Like A Sister"/>
                <a:cs typeface="Love Ya Like A Sister"/>
                <a:sym typeface="Love Ya Like A Sister"/>
              </a:rPr>
              <a:t>Out-Dated Cultural Depictions</a:t>
            </a:r>
            <a:endParaRPr/>
          </a:p>
        </p:txBody>
      </p:sp>
      <p:sp>
        <p:nvSpPr>
          <p:cNvPr id="579" name="Google Shape;579;p77"/>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Char char="●"/>
            </a:pPr>
            <a:r>
              <a:rPr lang="en" u="sng">
                <a:solidFill>
                  <a:schemeClr val="hlink"/>
                </a:solidFill>
                <a:hlinkClick r:id="rId3"/>
              </a:rPr>
              <a:t>https://www.theguardian.com/film/2019/nov/14/disney-attaches-warnings-of-outdated-cultural-depictions-to-classic-films</a:t>
            </a:r>
            <a:endParaRPr/>
          </a:p>
          <a:p>
            <a:pPr indent="-228600" lvl="0" marL="457200" rtl="0" algn="l">
              <a:lnSpc>
                <a:spcPct val="115000"/>
              </a:lnSpc>
              <a:spcBef>
                <a:spcPts val="0"/>
              </a:spcBef>
              <a:spcAft>
                <a:spcPts val="0"/>
              </a:spcAft>
              <a:buSzPts val="1800"/>
              <a:buNone/>
            </a:pPr>
            <a:r>
              <a:t/>
            </a:r>
            <a:endParaRPr/>
          </a:p>
          <a:p>
            <a:pPr indent="-228600" lvl="0" marL="457200" rtl="0" algn="l">
              <a:lnSpc>
                <a:spcPct val="115000"/>
              </a:lnSpc>
              <a:spcBef>
                <a:spcPts val="0"/>
              </a:spcBef>
              <a:spcAft>
                <a:spcPts val="0"/>
              </a:spcAft>
              <a:buSzPts val="1800"/>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pic>
        <p:nvPicPr>
          <p:cNvPr descr="Gender roles are the set of social expectations assigned based on your sex...which like...might not have anything to do with who you are as a person! And where do we learn some of these social norms? DISNEY! A lot's been said about how Disney princesses are stereotyped, but what about the princes? Is it unhealthy for boys to grow up thinking they always have to rescue women? What about those abs?  And will we ever find out if Aladdin has nipples? Disney’s definitely getting better, but have we already internalized gender stereotypes from yesteryear? &#10;&#10;WE WANT PIZZA ROLLS, NOT GENDER ROLES!&#10;&#10;Written and Hosted by Laci Green: http://www.twitter.com/gogreen18&#10;Brought to you with love by: http://mtvother.com&#10;Produced by: http://www.kornhaberbrown.com&#10;&#10;More Pizza Rolls, not Gender Roles videos:&#10;Idea Channel: &#10;http://youtu.be/oMBYFXZknGQ&#10;&#10;It's Okay To Be Smart: &#10;http://youtu.be/JQi8fP5IjyA&#10;&#10;BrainCraft:&#10;http://youtu.be/wv-BvwRYiXE&#10;&#10;Hannah Witton: &#10;http://youtu.be/pu3osSlliLM&#10;&#10;Olivia Has 2 Moms: &#10;http://youtu.be/n89m7EP6geE&#10;&#10;Stuff Mom Never Told You: &#10;http://youtu.be/j4jlC2Ao-Bs&#10;&#10;Kristina Horner: &#10;http://youtu.be/WrkYAFkY4FE&#10;&#10;MTV Girl Code - Nessa:&#10;http://youtu.be/uWLQvcnDYMI&#10;&#10;MTV Girl Code - Shalyah:&#10;http://youtu.be/pgLHPSrJgY4&#10;&#10;Laci Green and MTV have teamed up to bring you Braless. We bring a smart, uninhibited take on subjects like pop culture, politics, and history; all through the lens of gender, equality, and a little thing called feminism. Check back every Friday for new videos.&#10;&#10;For more on gender norms, check out http://www.lookdifferent.org/topics/16-gender-norms, and for all your sex and relationship questions, visit http://www.itsyoursexlife.com." id="584" name="Google Shape;584;p78" title="How Disney Stereotypes Hurt Men">
            <a:hlinkClick r:id="rId3"/>
          </p:cNvPr>
          <p:cNvPicPr preferRelativeResize="0"/>
          <p:nvPr/>
        </p:nvPicPr>
        <p:blipFill rotWithShape="1">
          <a:blip r:embed="rId4">
            <a:alphaModFix/>
          </a:blip>
          <a:srcRect b="0" l="0" r="0" t="0"/>
          <a:stretch/>
        </p:blipFill>
        <p:spPr>
          <a:xfrm>
            <a:off x="1143000" y="0"/>
            <a:ext cx="6858000" cy="51435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79"/>
          <p:cNvSpPr txBox="1"/>
          <p:nvPr/>
        </p:nvSpPr>
        <p:spPr>
          <a:xfrm>
            <a:off x="395650" y="1403825"/>
            <a:ext cx="5002200" cy="300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n" sz="2400" u="none" cap="none" strike="noStrike">
                <a:solidFill>
                  <a:srgbClr val="000000"/>
                </a:solidFill>
                <a:highlight>
                  <a:srgbClr val="FFFFFF"/>
                </a:highlight>
                <a:latin typeface="Twentieth Century"/>
                <a:ea typeface="Twentieth Century"/>
                <a:cs typeface="Twentieth Century"/>
                <a:sym typeface="Twentieth Century"/>
              </a:rPr>
              <a:t>The recent remake of ‘Beauty &amp; The Beast’ caused controversy for portraying an openly gay man.</a:t>
            </a:r>
            <a:endParaRPr b="0" i="0" sz="2400" u="none" cap="none" strike="noStrike">
              <a:solidFill>
                <a:srgbClr val="000000"/>
              </a:solidFill>
              <a:highlight>
                <a:srgbClr val="FFFFFF"/>
              </a:highlight>
              <a:latin typeface="Twentieth Century"/>
              <a:ea typeface="Twentieth Century"/>
              <a:cs typeface="Twentieth Century"/>
              <a:sym typeface="Twentieth Century"/>
            </a:endParaRPr>
          </a:p>
          <a:p>
            <a:pPr indent="0" lvl="0" marL="0" marR="0" rtl="0" algn="l">
              <a:lnSpc>
                <a:spcPct val="100000"/>
              </a:lnSpc>
              <a:spcBef>
                <a:spcPts val="0"/>
              </a:spcBef>
              <a:spcAft>
                <a:spcPts val="0"/>
              </a:spcAft>
              <a:buNone/>
            </a:pPr>
            <a:r>
              <a:t/>
            </a:r>
            <a:endParaRPr b="0" i="0" sz="2400" u="none" cap="none" strike="noStrike">
              <a:solidFill>
                <a:srgbClr val="000000"/>
              </a:solidFill>
              <a:highlight>
                <a:srgbClr val="FFFFFF"/>
              </a:highlight>
              <a:latin typeface="Twentieth Century"/>
              <a:ea typeface="Twentieth Century"/>
              <a:cs typeface="Twentieth Century"/>
              <a:sym typeface="Twentieth Century"/>
            </a:endParaRPr>
          </a:p>
          <a:p>
            <a:pPr indent="0" lvl="0" marL="0" marR="0" rtl="0" algn="l">
              <a:lnSpc>
                <a:spcPct val="100000"/>
              </a:lnSpc>
              <a:spcBef>
                <a:spcPts val="0"/>
              </a:spcBef>
              <a:spcAft>
                <a:spcPts val="0"/>
              </a:spcAft>
              <a:buNone/>
            </a:pPr>
            <a:r>
              <a:rPr b="0" i="0" lang="en" sz="2400" u="none" cap="none" strike="noStrike">
                <a:solidFill>
                  <a:srgbClr val="000000"/>
                </a:solidFill>
                <a:highlight>
                  <a:srgbClr val="FFFFFF"/>
                </a:highlight>
                <a:latin typeface="Twentieth Century"/>
                <a:ea typeface="Twentieth Century"/>
                <a:cs typeface="Twentieth Century"/>
                <a:sym typeface="Twentieth Century"/>
              </a:rPr>
              <a:t>An Alabama theater boycott the movie, Russia banned kids younger than 16 from seeing it, Malaysian censors’ requested to remove the corresponding scene, and comment boards are littered with conservative outrage.</a:t>
            </a:r>
            <a:endParaRPr b="0" i="0" sz="2400" u="none" cap="none" strike="noStrike">
              <a:solidFill>
                <a:srgbClr val="000000"/>
              </a:solidFill>
              <a:latin typeface="Twentieth Century"/>
              <a:ea typeface="Twentieth Century"/>
              <a:cs typeface="Twentieth Century"/>
              <a:sym typeface="Twentieth Century"/>
            </a:endParaRPr>
          </a:p>
        </p:txBody>
      </p:sp>
      <p:pic>
        <p:nvPicPr>
          <p:cNvPr id="590" name="Google Shape;590;p79"/>
          <p:cNvPicPr preferRelativeResize="0"/>
          <p:nvPr/>
        </p:nvPicPr>
        <p:blipFill rotWithShape="1">
          <a:blip r:embed="rId3">
            <a:alphaModFix/>
          </a:blip>
          <a:srcRect b="0" l="0" r="0" t="0"/>
          <a:stretch/>
        </p:blipFill>
        <p:spPr>
          <a:xfrm>
            <a:off x="5672135" y="0"/>
            <a:ext cx="3471865" cy="5143500"/>
          </a:xfrm>
          <a:prstGeom prst="rect">
            <a:avLst/>
          </a:prstGeom>
          <a:noFill/>
          <a:ln>
            <a:noFill/>
          </a:ln>
        </p:spPr>
      </p:pic>
      <p:sp>
        <p:nvSpPr>
          <p:cNvPr id="591" name="Google Shape;591;p79"/>
          <p:cNvSpPr txBox="1"/>
          <p:nvPr/>
        </p:nvSpPr>
        <p:spPr>
          <a:xfrm>
            <a:off x="-97125" y="0"/>
            <a:ext cx="7595400" cy="907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 sz="3600" u="none" cap="none" strike="noStrike">
                <a:solidFill>
                  <a:srgbClr val="000000"/>
                </a:solidFill>
                <a:highlight>
                  <a:srgbClr val="AEFF00"/>
                </a:highlight>
                <a:latin typeface="Love Ya Like A Sister"/>
                <a:ea typeface="Love Ya Like A Sister"/>
                <a:cs typeface="Love Ya Like A Sister"/>
                <a:sym typeface="Love Ya Like A Sister"/>
              </a:rPr>
              <a:t>     The effects of a global audience</a:t>
            </a:r>
            <a:endParaRPr b="0" i="0" sz="3600" u="none" cap="none" strike="noStrike">
              <a:solidFill>
                <a:srgbClr val="000000"/>
              </a:solidFill>
              <a:highlight>
                <a:srgbClr val="AEFF00"/>
              </a:highlight>
              <a:latin typeface="Love Ya Like A Sister"/>
              <a:ea typeface="Love Ya Like A Sister"/>
              <a:cs typeface="Love Ya Like A Sister"/>
              <a:sym typeface="Love Ya Like A Siste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pic>
        <p:nvPicPr>
          <p:cNvPr descr="Disney's new Beauty and the Beast live-action film will feature a gay romance, its director, Bill Condon, has said.&#10;&#10;Read more on this story here: http://bit.ly/2mWcZmj&#10;&#10;Subscribe for more from the ITV News team: http://bit.ly/1KMJ3gG" id="596" name="Google Shape;596;p80" title="Beauty and the Beast to feature gay storyline">
            <a:hlinkClick r:id="rId3"/>
          </p:cNvPr>
          <p:cNvPicPr preferRelativeResize="0"/>
          <p:nvPr/>
        </p:nvPicPr>
        <p:blipFill rotWithShape="1">
          <a:blip r:embed="rId4">
            <a:alphaModFix/>
          </a:blip>
          <a:srcRect b="0" l="0" r="0" t="0"/>
          <a:stretch/>
        </p:blipFill>
        <p:spPr>
          <a:xfrm>
            <a:off x="1143000" y="0"/>
            <a:ext cx="6858000"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1_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