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4"/>
    <p:sldMasterId id="214748367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embeddedFontLst>
    <p:embeddedFont>
      <p:font typeface="Average"/>
      <p:regular r:id="rId19"/>
    </p:embeddedFont>
    <p:embeddedFont>
      <p:font typeface="Oswald"/>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swald-regular.fntdata"/><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font" Target="fonts/Oswald-bold.fnt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font" Target="fonts/Average-regular.fntdata"/><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87bb0af217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g87bb0af217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 This is a Pear Deck Text Slide </a:t>
            </a:r>
            <a:endParaRPr/>
          </a:p>
          <a:p>
            <a:pPr indent="0" lvl="0" marL="0" rtl="0" algn="l">
              <a:spcBef>
                <a:spcPts val="0"/>
              </a:spcBef>
              <a:spcAft>
                <a:spcPts val="0"/>
              </a:spcAft>
              <a:buNone/>
            </a:pPr>
            <a:r>
              <a:rPr lang="en-GB"/>
              <a:t>🍐 To edit the type of question, go back to the "Ask Students a Question" in the Pear Deck sidebar.</a:t>
            </a:r>
            <a:endParaRPr/>
          </a:p>
          <a:p>
            <a:pPr indent="0" lvl="0" marL="0" rtl="0" algn="l">
              <a:spcBef>
                <a:spcPts val="0"/>
              </a:spcBef>
              <a:spcAft>
                <a:spcPts val="0"/>
              </a:spcAft>
              <a:buNone/>
            </a:pPr>
            <a:r>
              <a:t/>
            </a:r>
            <a:endParaRPr/>
          </a:p>
        </p:txBody>
      </p:sp>
      <p:sp>
        <p:nvSpPr>
          <p:cNvPr id="152" name="Google Shape;152;g87bb0af217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87bb0af21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g87bb0af217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87bb0af21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g87bb0af217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87bb0af21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g87bb0af217_0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87bb0af217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g87bb0af217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87bb0af217_0_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87bb0af217_0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87bb0af217_0_595:notes"/>
          <p:cNvSpPr txBox="1"/>
          <p:nvPr>
            <p:ph idx="1" type="body"/>
          </p:nvPr>
        </p:nvSpPr>
        <p:spPr>
          <a:xfrm>
            <a:off x="685800" y="4343409"/>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g87bb0af217_0_595:notes"/>
          <p:cNvSpPr/>
          <p:nvPr>
            <p:ph idx="2" type="sldImg"/>
          </p:nvPr>
        </p:nvSpPr>
        <p:spPr>
          <a:xfrm>
            <a:off x="1863341" y="686067"/>
            <a:ext cx="3131400" cy="3428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87bb0af217_0_611:notes"/>
          <p:cNvSpPr txBox="1"/>
          <p:nvPr>
            <p:ph idx="1" type="body"/>
          </p:nvPr>
        </p:nvSpPr>
        <p:spPr>
          <a:xfrm>
            <a:off x="685800" y="4343409"/>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g87bb0af217_0_611:notes"/>
          <p:cNvSpPr/>
          <p:nvPr>
            <p:ph idx="2" type="sldImg"/>
          </p:nvPr>
        </p:nvSpPr>
        <p:spPr>
          <a:xfrm>
            <a:off x="1863341" y="686067"/>
            <a:ext cx="3131400" cy="3428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87bb0af217_0_627:notes"/>
          <p:cNvSpPr txBox="1"/>
          <p:nvPr>
            <p:ph idx="1" type="body"/>
          </p:nvPr>
        </p:nvSpPr>
        <p:spPr>
          <a:xfrm>
            <a:off x="685800" y="4343409"/>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g87bb0af217_0_627:notes"/>
          <p:cNvSpPr/>
          <p:nvPr>
            <p:ph idx="2" type="sldImg"/>
          </p:nvPr>
        </p:nvSpPr>
        <p:spPr>
          <a:xfrm>
            <a:off x="1863341" y="686067"/>
            <a:ext cx="3131400" cy="3428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87bb0af217_0_643:notes"/>
          <p:cNvSpPr txBox="1"/>
          <p:nvPr>
            <p:ph idx="1" type="body"/>
          </p:nvPr>
        </p:nvSpPr>
        <p:spPr>
          <a:xfrm>
            <a:off x="685800" y="4343409"/>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g87bb0af217_0_643:notes"/>
          <p:cNvSpPr/>
          <p:nvPr>
            <p:ph idx="2" type="sldImg"/>
          </p:nvPr>
        </p:nvSpPr>
        <p:spPr>
          <a:xfrm>
            <a:off x="1863341" y="686067"/>
            <a:ext cx="3131400" cy="3428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87bb0af217_0_662:notes"/>
          <p:cNvSpPr txBox="1"/>
          <p:nvPr>
            <p:ph idx="1" type="body"/>
          </p:nvPr>
        </p:nvSpPr>
        <p:spPr>
          <a:xfrm>
            <a:off x="685800" y="4343409"/>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g87bb0af217_0_662:notes"/>
          <p:cNvSpPr/>
          <p:nvPr>
            <p:ph idx="2" type="sldImg"/>
          </p:nvPr>
        </p:nvSpPr>
        <p:spPr>
          <a:xfrm>
            <a:off x="1863341" y="686067"/>
            <a:ext cx="3131400" cy="3428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5" name="Shape 55"/>
        <p:cNvGrpSpPr/>
        <p:nvPr/>
      </p:nvGrpSpPr>
      <p:grpSpPr>
        <a:xfrm>
          <a:off x="0" y="0"/>
          <a:ext cx="0" cy="0"/>
          <a:chOff x="0" y="0"/>
          <a:chExt cx="0" cy="0"/>
        </a:xfrm>
      </p:grpSpPr>
      <p:sp>
        <p:nvSpPr>
          <p:cNvPr id="56" name="Google Shape;56;p13"/>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7" name="Google Shape;57;p13"/>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lt1"/>
              </a:buClr>
              <a:buSzPts val="1800"/>
              <a:buChar char="●"/>
              <a:defRPr/>
            </a:lvl1pPr>
            <a:lvl2pPr indent="-342900" lvl="1" marL="914400" rtl="0" algn="l">
              <a:spcBef>
                <a:spcPts val="1600"/>
              </a:spcBef>
              <a:spcAft>
                <a:spcPts val="0"/>
              </a:spcAft>
              <a:buClr>
                <a:schemeClr val="lt1"/>
              </a:buClr>
              <a:buSzPts val="1800"/>
              <a:buChar char="○"/>
              <a:defRPr/>
            </a:lvl2pPr>
            <a:lvl3pPr indent="-342900" lvl="2" marL="1371600" rtl="0" algn="l">
              <a:spcBef>
                <a:spcPts val="1600"/>
              </a:spcBef>
              <a:spcAft>
                <a:spcPts val="0"/>
              </a:spcAft>
              <a:buClr>
                <a:schemeClr val="lt1"/>
              </a:buClr>
              <a:buSzPts val="1800"/>
              <a:buChar char="■"/>
              <a:defRPr/>
            </a:lvl3pPr>
            <a:lvl4pPr indent="-342900" lvl="3" marL="1828800" rtl="0" algn="l">
              <a:spcBef>
                <a:spcPts val="1600"/>
              </a:spcBef>
              <a:spcAft>
                <a:spcPts val="0"/>
              </a:spcAft>
              <a:buClr>
                <a:schemeClr val="lt1"/>
              </a:buClr>
              <a:buSzPts val="1800"/>
              <a:buChar char="●"/>
              <a:defRPr/>
            </a:lvl4pPr>
            <a:lvl5pPr indent="-342900" lvl="4" marL="2286000" rtl="0" algn="l">
              <a:spcBef>
                <a:spcPts val="1600"/>
              </a:spcBef>
              <a:spcAft>
                <a:spcPts val="0"/>
              </a:spcAft>
              <a:buClr>
                <a:schemeClr val="lt1"/>
              </a:buClr>
              <a:buSzPts val="1800"/>
              <a:buChar char="○"/>
              <a:defRPr/>
            </a:lvl5pPr>
            <a:lvl6pPr indent="-342900" lvl="5" marL="2743200" rtl="0" algn="l">
              <a:spcBef>
                <a:spcPts val="1600"/>
              </a:spcBef>
              <a:spcAft>
                <a:spcPts val="0"/>
              </a:spcAft>
              <a:buClr>
                <a:schemeClr val="lt1"/>
              </a:buClr>
              <a:buSzPts val="1800"/>
              <a:buChar char="■"/>
              <a:defRPr/>
            </a:lvl6pPr>
            <a:lvl7pPr indent="-342900" lvl="6" marL="3200400" rtl="0" algn="l">
              <a:spcBef>
                <a:spcPts val="1600"/>
              </a:spcBef>
              <a:spcAft>
                <a:spcPts val="0"/>
              </a:spcAft>
              <a:buClr>
                <a:schemeClr val="lt1"/>
              </a:buClr>
              <a:buSzPts val="1800"/>
              <a:buChar char="●"/>
              <a:defRPr/>
            </a:lvl7pPr>
            <a:lvl8pPr indent="-342900" lvl="7" marL="3657600" rtl="0" algn="l">
              <a:spcBef>
                <a:spcPts val="1600"/>
              </a:spcBef>
              <a:spcAft>
                <a:spcPts val="0"/>
              </a:spcAft>
              <a:buClr>
                <a:schemeClr val="lt1"/>
              </a:buClr>
              <a:buSzPts val="1800"/>
              <a:buChar char="○"/>
              <a:defRPr/>
            </a:lvl8pPr>
            <a:lvl9pPr indent="-342900" lvl="8" marL="4114800" rtl="0" algn="l">
              <a:spcBef>
                <a:spcPts val="1600"/>
              </a:spcBef>
              <a:spcAft>
                <a:spcPts val="1600"/>
              </a:spcAft>
              <a:buClr>
                <a:schemeClr val="lt1"/>
              </a:buClr>
              <a:buSzPts val="1800"/>
              <a:buChar char="■"/>
              <a:defRPr/>
            </a:lvl9pPr>
          </a:lstStyle>
          <a:p/>
        </p:txBody>
      </p:sp>
      <p:sp>
        <p:nvSpPr>
          <p:cNvPr id="58" name="Google Shape;58;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 name="Google Shape;59;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 name="Google Shape;60;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1" name="Shape 61"/>
        <p:cNvGrpSpPr/>
        <p:nvPr/>
      </p:nvGrpSpPr>
      <p:grpSpPr>
        <a:xfrm>
          <a:off x="0" y="0"/>
          <a:ext cx="0" cy="0"/>
          <a:chOff x="0" y="0"/>
          <a:chExt cx="0" cy="0"/>
        </a:xfrm>
      </p:grpSpPr>
      <p:sp>
        <p:nvSpPr>
          <p:cNvPr id="62" name="Google Shape;62;p14"/>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3" name="Google Shape;63;p14"/>
          <p:cNvSpPr txBox="1"/>
          <p:nvPr>
            <p:ph idx="1" type="body"/>
          </p:nvPr>
        </p:nvSpPr>
        <p:spPr>
          <a:xfrm>
            <a:off x="457200" y="900113"/>
            <a:ext cx="4038600" cy="25455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lt1"/>
              </a:buClr>
              <a:buSzPts val="2800"/>
              <a:buChar char="●"/>
              <a:defRPr sz="2800"/>
            </a:lvl1pPr>
            <a:lvl2pPr indent="-381000" lvl="1" marL="914400" rtl="0" algn="l">
              <a:spcBef>
                <a:spcPts val="1600"/>
              </a:spcBef>
              <a:spcAft>
                <a:spcPts val="0"/>
              </a:spcAft>
              <a:buClr>
                <a:schemeClr val="lt1"/>
              </a:buClr>
              <a:buSzPts val="2400"/>
              <a:buChar char="○"/>
              <a:defRPr sz="2400"/>
            </a:lvl2pPr>
            <a:lvl3pPr indent="-355600" lvl="2" marL="1371600" rtl="0" algn="l">
              <a:spcBef>
                <a:spcPts val="1600"/>
              </a:spcBef>
              <a:spcAft>
                <a:spcPts val="0"/>
              </a:spcAft>
              <a:buClr>
                <a:schemeClr val="lt1"/>
              </a:buClr>
              <a:buSzPts val="2000"/>
              <a:buChar char="■"/>
              <a:defRPr sz="2000"/>
            </a:lvl3pPr>
            <a:lvl4pPr indent="-342900" lvl="3" marL="1828800" rtl="0" algn="l">
              <a:spcBef>
                <a:spcPts val="1600"/>
              </a:spcBef>
              <a:spcAft>
                <a:spcPts val="0"/>
              </a:spcAft>
              <a:buClr>
                <a:schemeClr val="lt1"/>
              </a:buClr>
              <a:buSzPts val="1800"/>
              <a:buChar char="●"/>
              <a:defRPr sz="1800"/>
            </a:lvl4pPr>
            <a:lvl5pPr indent="-342900" lvl="4" marL="2286000" rtl="0" algn="l">
              <a:spcBef>
                <a:spcPts val="1600"/>
              </a:spcBef>
              <a:spcAft>
                <a:spcPts val="0"/>
              </a:spcAft>
              <a:buClr>
                <a:schemeClr val="lt1"/>
              </a:buClr>
              <a:buSzPts val="1800"/>
              <a:buChar char="○"/>
              <a:defRPr sz="1800"/>
            </a:lvl5pPr>
            <a:lvl6pPr indent="-342900" lvl="5" marL="2743200" rtl="0" algn="l">
              <a:spcBef>
                <a:spcPts val="1600"/>
              </a:spcBef>
              <a:spcAft>
                <a:spcPts val="0"/>
              </a:spcAft>
              <a:buClr>
                <a:schemeClr val="lt1"/>
              </a:buClr>
              <a:buSzPts val="1800"/>
              <a:buChar char="■"/>
              <a:defRPr sz="1800"/>
            </a:lvl6pPr>
            <a:lvl7pPr indent="-342900" lvl="6" marL="3200400" rtl="0" algn="l">
              <a:spcBef>
                <a:spcPts val="1600"/>
              </a:spcBef>
              <a:spcAft>
                <a:spcPts val="0"/>
              </a:spcAft>
              <a:buClr>
                <a:schemeClr val="lt1"/>
              </a:buClr>
              <a:buSzPts val="1800"/>
              <a:buChar char="●"/>
              <a:defRPr sz="1800"/>
            </a:lvl7pPr>
            <a:lvl8pPr indent="-342900" lvl="7" marL="3657600" rtl="0" algn="l">
              <a:spcBef>
                <a:spcPts val="1600"/>
              </a:spcBef>
              <a:spcAft>
                <a:spcPts val="0"/>
              </a:spcAft>
              <a:buClr>
                <a:schemeClr val="lt1"/>
              </a:buClr>
              <a:buSzPts val="1800"/>
              <a:buChar char="○"/>
              <a:defRPr sz="1800"/>
            </a:lvl8pPr>
            <a:lvl9pPr indent="-342900" lvl="8" marL="4114800" rtl="0" algn="l">
              <a:spcBef>
                <a:spcPts val="1600"/>
              </a:spcBef>
              <a:spcAft>
                <a:spcPts val="1600"/>
              </a:spcAft>
              <a:buClr>
                <a:schemeClr val="lt1"/>
              </a:buClr>
              <a:buSzPts val="1800"/>
              <a:buChar char="■"/>
              <a:defRPr sz="1800"/>
            </a:lvl9pPr>
          </a:lstStyle>
          <a:p/>
        </p:txBody>
      </p:sp>
      <p:sp>
        <p:nvSpPr>
          <p:cNvPr id="64" name="Google Shape;64;p14"/>
          <p:cNvSpPr txBox="1"/>
          <p:nvPr>
            <p:ph idx="2" type="body"/>
          </p:nvPr>
        </p:nvSpPr>
        <p:spPr>
          <a:xfrm>
            <a:off x="4648200" y="900113"/>
            <a:ext cx="4038600" cy="25455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lt1"/>
              </a:buClr>
              <a:buSzPts val="2800"/>
              <a:buChar char="●"/>
              <a:defRPr sz="2800"/>
            </a:lvl1pPr>
            <a:lvl2pPr indent="-381000" lvl="1" marL="914400" rtl="0" algn="l">
              <a:spcBef>
                <a:spcPts val="1600"/>
              </a:spcBef>
              <a:spcAft>
                <a:spcPts val="0"/>
              </a:spcAft>
              <a:buClr>
                <a:schemeClr val="lt1"/>
              </a:buClr>
              <a:buSzPts val="2400"/>
              <a:buChar char="○"/>
              <a:defRPr sz="2400"/>
            </a:lvl2pPr>
            <a:lvl3pPr indent="-355600" lvl="2" marL="1371600" rtl="0" algn="l">
              <a:spcBef>
                <a:spcPts val="1600"/>
              </a:spcBef>
              <a:spcAft>
                <a:spcPts val="0"/>
              </a:spcAft>
              <a:buClr>
                <a:schemeClr val="lt1"/>
              </a:buClr>
              <a:buSzPts val="2000"/>
              <a:buChar char="■"/>
              <a:defRPr sz="2000"/>
            </a:lvl3pPr>
            <a:lvl4pPr indent="-342900" lvl="3" marL="1828800" rtl="0" algn="l">
              <a:spcBef>
                <a:spcPts val="1600"/>
              </a:spcBef>
              <a:spcAft>
                <a:spcPts val="0"/>
              </a:spcAft>
              <a:buClr>
                <a:schemeClr val="lt1"/>
              </a:buClr>
              <a:buSzPts val="1800"/>
              <a:buChar char="●"/>
              <a:defRPr sz="1800"/>
            </a:lvl4pPr>
            <a:lvl5pPr indent="-342900" lvl="4" marL="2286000" rtl="0" algn="l">
              <a:spcBef>
                <a:spcPts val="1600"/>
              </a:spcBef>
              <a:spcAft>
                <a:spcPts val="0"/>
              </a:spcAft>
              <a:buClr>
                <a:schemeClr val="lt1"/>
              </a:buClr>
              <a:buSzPts val="1800"/>
              <a:buChar char="○"/>
              <a:defRPr sz="1800"/>
            </a:lvl5pPr>
            <a:lvl6pPr indent="-342900" lvl="5" marL="2743200" rtl="0" algn="l">
              <a:spcBef>
                <a:spcPts val="1600"/>
              </a:spcBef>
              <a:spcAft>
                <a:spcPts val="0"/>
              </a:spcAft>
              <a:buClr>
                <a:schemeClr val="lt1"/>
              </a:buClr>
              <a:buSzPts val="1800"/>
              <a:buChar char="■"/>
              <a:defRPr sz="1800"/>
            </a:lvl6pPr>
            <a:lvl7pPr indent="-342900" lvl="6" marL="3200400" rtl="0" algn="l">
              <a:spcBef>
                <a:spcPts val="1600"/>
              </a:spcBef>
              <a:spcAft>
                <a:spcPts val="0"/>
              </a:spcAft>
              <a:buClr>
                <a:schemeClr val="lt1"/>
              </a:buClr>
              <a:buSzPts val="1800"/>
              <a:buChar char="●"/>
              <a:defRPr sz="1800"/>
            </a:lvl7pPr>
            <a:lvl8pPr indent="-342900" lvl="7" marL="3657600" rtl="0" algn="l">
              <a:spcBef>
                <a:spcPts val="1600"/>
              </a:spcBef>
              <a:spcAft>
                <a:spcPts val="0"/>
              </a:spcAft>
              <a:buClr>
                <a:schemeClr val="lt1"/>
              </a:buClr>
              <a:buSzPts val="1800"/>
              <a:buChar char="○"/>
              <a:defRPr sz="1800"/>
            </a:lvl8pPr>
            <a:lvl9pPr indent="-342900" lvl="8" marL="4114800" rtl="0" algn="l">
              <a:spcBef>
                <a:spcPts val="1600"/>
              </a:spcBef>
              <a:spcAft>
                <a:spcPts val="1600"/>
              </a:spcAft>
              <a:buClr>
                <a:schemeClr val="lt1"/>
              </a:buClr>
              <a:buSzPts val="1800"/>
              <a:buChar char="■"/>
              <a:defRPr sz="1800"/>
            </a:lvl9pPr>
          </a:lstStyle>
          <a:p/>
        </p:txBody>
      </p:sp>
      <p:sp>
        <p:nvSpPr>
          <p:cNvPr id="65" name="Google Shape;65;p1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6" name="Google Shape;66;p1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7" name="Google Shape;67;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4" name="Shape 74"/>
        <p:cNvGrpSpPr/>
        <p:nvPr/>
      </p:nvGrpSpPr>
      <p:grpSpPr>
        <a:xfrm>
          <a:off x="0" y="0"/>
          <a:ext cx="0" cy="0"/>
          <a:chOff x="0" y="0"/>
          <a:chExt cx="0" cy="0"/>
        </a:xfrm>
      </p:grpSpPr>
      <p:sp>
        <p:nvSpPr>
          <p:cNvPr id="75" name="Google Shape;75;p16"/>
          <p:cNvSpPr txBox="1"/>
          <p:nvPr>
            <p:ph idx="10" type="dt"/>
          </p:nvPr>
        </p:nvSpPr>
        <p:spPr>
          <a:xfrm>
            <a:off x="457200" y="4767263"/>
            <a:ext cx="2133600" cy="273900"/>
          </a:xfrm>
          <a:prstGeom prst="rect">
            <a:avLst/>
          </a:prstGeom>
          <a:noFill/>
          <a:ln>
            <a:noFill/>
          </a:ln>
        </p:spPr>
        <p:txBody>
          <a:bodyPr anchorCtr="0" anchor="ctr" bIns="39550" lIns="79125" spcFirstLastPara="1" rIns="79125" wrap="square" tIns="39550">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76" name="Google Shape;76;p16"/>
          <p:cNvSpPr txBox="1"/>
          <p:nvPr>
            <p:ph idx="11" type="ftr"/>
          </p:nvPr>
        </p:nvSpPr>
        <p:spPr>
          <a:xfrm>
            <a:off x="3124200" y="4767263"/>
            <a:ext cx="2895600" cy="2739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77" name="Google Shape;77;p16"/>
          <p:cNvSpPr txBox="1"/>
          <p:nvPr>
            <p:ph idx="12" type="sldNum"/>
          </p:nvPr>
        </p:nvSpPr>
        <p:spPr>
          <a:xfrm>
            <a:off x="6553200" y="4767263"/>
            <a:ext cx="2133600" cy="273900"/>
          </a:xfrm>
          <a:prstGeom prst="rect">
            <a:avLst/>
          </a:prstGeom>
          <a:noFill/>
          <a:ln>
            <a:noFill/>
          </a:ln>
        </p:spPr>
        <p:txBody>
          <a:bodyPr anchorCtr="0" anchor="ctr" bIns="39550" lIns="79125" spcFirstLastPara="1" rIns="79125" wrap="square" tIns="3955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8" name="Shape 78"/>
        <p:cNvGrpSpPr/>
        <p:nvPr/>
      </p:nvGrpSpPr>
      <p:grpSpPr>
        <a:xfrm>
          <a:off x="0" y="0"/>
          <a:ext cx="0" cy="0"/>
          <a:chOff x="0" y="0"/>
          <a:chExt cx="0" cy="0"/>
        </a:xfrm>
      </p:grpSpPr>
      <p:sp>
        <p:nvSpPr>
          <p:cNvPr id="79" name="Google Shape;79;p17"/>
          <p:cNvSpPr txBox="1"/>
          <p:nvPr>
            <p:ph type="ctrTitle"/>
          </p:nvPr>
        </p:nvSpPr>
        <p:spPr>
          <a:xfrm>
            <a:off x="685800" y="1597819"/>
            <a:ext cx="7772400" cy="11025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Clr>
                <a:schemeClr val="dk1"/>
              </a:buClr>
              <a:buSzPts val="16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80" name="Google Shape;80;p17"/>
          <p:cNvSpPr txBox="1"/>
          <p:nvPr>
            <p:ph idx="1" type="subTitle"/>
          </p:nvPr>
        </p:nvSpPr>
        <p:spPr>
          <a:xfrm>
            <a:off x="1371600" y="2914650"/>
            <a:ext cx="6400800" cy="1314600"/>
          </a:xfrm>
          <a:prstGeom prst="rect">
            <a:avLst/>
          </a:prstGeom>
          <a:noFill/>
          <a:ln>
            <a:noFill/>
          </a:ln>
        </p:spPr>
        <p:txBody>
          <a:bodyPr anchorCtr="0" anchor="t" bIns="39550" lIns="79125" spcFirstLastPara="1" rIns="79125" wrap="square" tIns="39550">
            <a:noAutofit/>
          </a:bodyPr>
          <a:lstStyle>
            <a:lvl1pPr lvl="0" rtl="0" algn="ctr">
              <a:spcBef>
                <a:spcPts val="600"/>
              </a:spcBef>
              <a:spcAft>
                <a:spcPts val="0"/>
              </a:spcAft>
              <a:buClr>
                <a:srgbClr val="888888"/>
              </a:buClr>
              <a:buSzPts val="2800"/>
              <a:buNone/>
              <a:defRPr>
                <a:solidFill>
                  <a:srgbClr val="888888"/>
                </a:solidFill>
              </a:defRPr>
            </a:lvl1pPr>
            <a:lvl2pPr lvl="1" rtl="0" algn="ctr">
              <a:spcBef>
                <a:spcPts val="500"/>
              </a:spcBef>
              <a:spcAft>
                <a:spcPts val="0"/>
              </a:spcAft>
              <a:buClr>
                <a:srgbClr val="888888"/>
              </a:buClr>
              <a:buSzPts val="2400"/>
              <a:buNone/>
              <a:defRPr>
                <a:solidFill>
                  <a:srgbClr val="888888"/>
                </a:solidFill>
              </a:defRPr>
            </a:lvl2pPr>
            <a:lvl3pPr lvl="2" rtl="0" algn="ctr">
              <a:spcBef>
                <a:spcPts val="400"/>
              </a:spcBef>
              <a:spcAft>
                <a:spcPts val="0"/>
              </a:spcAft>
              <a:buClr>
                <a:srgbClr val="888888"/>
              </a:buClr>
              <a:buSzPts val="2100"/>
              <a:buNone/>
              <a:defRPr>
                <a:solidFill>
                  <a:srgbClr val="888888"/>
                </a:solidFill>
              </a:defRPr>
            </a:lvl3pPr>
            <a:lvl4pPr lvl="3" rtl="0" algn="ctr">
              <a:spcBef>
                <a:spcPts val="300"/>
              </a:spcBef>
              <a:spcAft>
                <a:spcPts val="0"/>
              </a:spcAft>
              <a:buClr>
                <a:srgbClr val="888888"/>
              </a:buClr>
              <a:buSzPts val="1700"/>
              <a:buNone/>
              <a:defRPr>
                <a:solidFill>
                  <a:srgbClr val="888888"/>
                </a:solidFill>
              </a:defRPr>
            </a:lvl4pPr>
            <a:lvl5pPr lvl="4" rtl="0" algn="ctr">
              <a:spcBef>
                <a:spcPts val="300"/>
              </a:spcBef>
              <a:spcAft>
                <a:spcPts val="0"/>
              </a:spcAft>
              <a:buClr>
                <a:srgbClr val="888888"/>
              </a:buClr>
              <a:buSzPts val="1700"/>
              <a:buNone/>
              <a:defRPr>
                <a:solidFill>
                  <a:srgbClr val="888888"/>
                </a:solidFill>
              </a:defRPr>
            </a:lvl5pPr>
            <a:lvl6pPr lvl="5" rtl="0" algn="ctr">
              <a:spcBef>
                <a:spcPts val="300"/>
              </a:spcBef>
              <a:spcAft>
                <a:spcPts val="0"/>
              </a:spcAft>
              <a:buClr>
                <a:srgbClr val="888888"/>
              </a:buClr>
              <a:buSzPts val="1700"/>
              <a:buNone/>
              <a:defRPr>
                <a:solidFill>
                  <a:srgbClr val="888888"/>
                </a:solidFill>
              </a:defRPr>
            </a:lvl6pPr>
            <a:lvl7pPr lvl="6" rtl="0" algn="ctr">
              <a:spcBef>
                <a:spcPts val="300"/>
              </a:spcBef>
              <a:spcAft>
                <a:spcPts val="0"/>
              </a:spcAft>
              <a:buClr>
                <a:srgbClr val="888888"/>
              </a:buClr>
              <a:buSzPts val="1700"/>
              <a:buNone/>
              <a:defRPr>
                <a:solidFill>
                  <a:srgbClr val="888888"/>
                </a:solidFill>
              </a:defRPr>
            </a:lvl7pPr>
            <a:lvl8pPr lvl="7" rtl="0" algn="ctr">
              <a:spcBef>
                <a:spcPts val="300"/>
              </a:spcBef>
              <a:spcAft>
                <a:spcPts val="0"/>
              </a:spcAft>
              <a:buClr>
                <a:srgbClr val="888888"/>
              </a:buClr>
              <a:buSzPts val="1700"/>
              <a:buNone/>
              <a:defRPr>
                <a:solidFill>
                  <a:srgbClr val="888888"/>
                </a:solidFill>
              </a:defRPr>
            </a:lvl8pPr>
            <a:lvl9pPr lvl="8" rtl="0" algn="ctr">
              <a:spcBef>
                <a:spcPts val="300"/>
              </a:spcBef>
              <a:spcAft>
                <a:spcPts val="0"/>
              </a:spcAft>
              <a:buClr>
                <a:srgbClr val="888888"/>
              </a:buClr>
              <a:buSzPts val="1700"/>
              <a:buNone/>
              <a:defRPr>
                <a:solidFill>
                  <a:srgbClr val="888888"/>
                </a:solidFill>
              </a:defRPr>
            </a:lvl9pPr>
          </a:lstStyle>
          <a:p/>
        </p:txBody>
      </p:sp>
      <p:sp>
        <p:nvSpPr>
          <p:cNvPr id="81" name="Google Shape;81;p17"/>
          <p:cNvSpPr txBox="1"/>
          <p:nvPr>
            <p:ph idx="10" type="dt"/>
          </p:nvPr>
        </p:nvSpPr>
        <p:spPr>
          <a:xfrm>
            <a:off x="457200" y="4767263"/>
            <a:ext cx="2133600" cy="273900"/>
          </a:xfrm>
          <a:prstGeom prst="rect">
            <a:avLst/>
          </a:prstGeom>
          <a:noFill/>
          <a:ln>
            <a:noFill/>
          </a:ln>
        </p:spPr>
        <p:txBody>
          <a:bodyPr anchorCtr="0" anchor="ctr" bIns="39550" lIns="79125" spcFirstLastPara="1" rIns="79125" wrap="square" tIns="39550">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82" name="Google Shape;82;p17"/>
          <p:cNvSpPr txBox="1"/>
          <p:nvPr>
            <p:ph idx="11" type="ftr"/>
          </p:nvPr>
        </p:nvSpPr>
        <p:spPr>
          <a:xfrm>
            <a:off x="3124200" y="4767263"/>
            <a:ext cx="2895600" cy="2739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83" name="Google Shape;83;p17"/>
          <p:cNvSpPr txBox="1"/>
          <p:nvPr>
            <p:ph idx="12" type="sldNum"/>
          </p:nvPr>
        </p:nvSpPr>
        <p:spPr>
          <a:xfrm>
            <a:off x="6553200" y="4767263"/>
            <a:ext cx="2133600" cy="273900"/>
          </a:xfrm>
          <a:prstGeom prst="rect">
            <a:avLst/>
          </a:prstGeom>
          <a:noFill/>
          <a:ln>
            <a:noFill/>
          </a:ln>
        </p:spPr>
        <p:txBody>
          <a:bodyPr anchorCtr="0" anchor="ctr" bIns="39550" lIns="79125" spcFirstLastPara="1" rIns="79125" wrap="square" tIns="3955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4" name="Shape 84"/>
        <p:cNvGrpSpPr/>
        <p:nvPr/>
      </p:nvGrpSpPr>
      <p:grpSpPr>
        <a:xfrm>
          <a:off x="0" y="0"/>
          <a:ext cx="0" cy="0"/>
          <a:chOff x="0" y="0"/>
          <a:chExt cx="0" cy="0"/>
        </a:xfrm>
      </p:grpSpPr>
      <p:sp>
        <p:nvSpPr>
          <p:cNvPr id="85" name="Google Shape;85;p18"/>
          <p:cNvSpPr txBox="1"/>
          <p:nvPr>
            <p:ph type="title"/>
          </p:nvPr>
        </p:nvSpPr>
        <p:spPr>
          <a:xfrm>
            <a:off x="457200" y="205978"/>
            <a:ext cx="8229600" cy="8574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Clr>
                <a:schemeClr val="dk1"/>
              </a:buClr>
              <a:buSzPts val="16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86" name="Google Shape;86;p18"/>
          <p:cNvSpPr txBox="1"/>
          <p:nvPr>
            <p:ph idx="1" type="body"/>
          </p:nvPr>
        </p:nvSpPr>
        <p:spPr>
          <a:xfrm>
            <a:off x="457200" y="1200151"/>
            <a:ext cx="8229600" cy="3394500"/>
          </a:xfrm>
          <a:prstGeom prst="rect">
            <a:avLst/>
          </a:prstGeom>
          <a:noFill/>
          <a:ln>
            <a:noFill/>
          </a:ln>
        </p:spPr>
        <p:txBody>
          <a:bodyPr anchorCtr="0" anchor="t" bIns="39550" lIns="79125" spcFirstLastPara="1" rIns="79125" wrap="square" tIns="39550">
            <a:noAutofit/>
          </a:bodyPr>
          <a:lstStyle>
            <a:lvl1pPr indent="-330200" lvl="0" marL="457200" rtl="0" algn="l">
              <a:spcBef>
                <a:spcPts val="300"/>
              </a:spcBef>
              <a:spcAft>
                <a:spcPts val="0"/>
              </a:spcAft>
              <a:buClr>
                <a:schemeClr val="dk1"/>
              </a:buClr>
              <a:buSzPts val="1600"/>
              <a:buChar char="•"/>
              <a:defRPr/>
            </a:lvl1pPr>
            <a:lvl2pPr indent="-330200" lvl="1" marL="914400" rtl="0" algn="l">
              <a:spcBef>
                <a:spcPts val="300"/>
              </a:spcBef>
              <a:spcAft>
                <a:spcPts val="0"/>
              </a:spcAft>
              <a:buClr>
                <a:schemeClr val="dk1"/>
              </a:buClr>
              <a:buSzPts val="1600"/>
              <a:buChar char="–"/>
              <a:defRPr/>
            </a:lvl2pPr>
            <a:lvl3pPr indent="-330200" lvl="2" marL="1371600" rtl="0" algn="l">
              <a:spcBef>
                <a:spcPts val="300"/>
              </a:spcBef>
              <a:spcAft>
                <a:spcPts val="0"/>
              </a:spcAft>
              <a:buClr>
                <a:schemeClr val="dk1"/>
              </a:buClr>
              <a:buSzPts val="1600"/>
              <a:buChar char="•"/>
              <a:defRPr/>
            </a:lvl3pPr>
            <a:lvl4pPr indent="-330200" lvl="3" marL="1828800" rtl="0" algn="l">
              <a:spcBef>
                <a:spcPts val="300"/>
              </a:spcBef>
              <a:spcAft>
                <a:spcPts val="0"/>
              </a:spcAft>
              <a:buClr>
                <a:schemeClr val="dk1"/>
              </a:buClr>
              <a:buSzPts val="1600"/>
              <a:buChar char="–"/>
              <a:defRPr/>
            </a:lvl4pPr>
            <a:lvl5pPr indent="-330200" lvl="4" marL="2286000" rtl="0" algn="l">
              <a:spcBef>
                <a:spcPts val="300"/>
              </a:spcBef>
              <a:spcAft>
                <a:spcPts val="0"/>
              </a:spcAft>
              <a:buClr>
                <a:schemeClr val="dk1"/>
              </a:buClr>
              <a:buSzPts val="1600"/>
              <a:buChar char="»"/>
              <a:defRPr/>
            </a:lvl5pPr>
            <a:lvl6pPr indent="-330200" lvl="5" marL="2743200" rtl="0" algn="l">
              <a:spcBef>
                <a:spcPts val="300"/>
              </a:spcBef>
              <a:spcAft>
                <a:spcPts val="0"/>
              </a:spcAft>
              <a:buClr>
                <a:schemeClr val="dk1"/>
              </a:buClr>
              <a:buSzPts val="1600"/>
              <a:buChar char="•"/>
              <a:defRPr/>
            </a:lvl6pPr>
            <a:lvl7pPr indent="-330200" lvl="6" marL="3200400" rtl="0" algn="l">
              <a:spcBef>
                <a:spcPts val="300"/>
              </a:spcBef>
              <a:spcAft>
                <a:spcPts val="0"/>
              </a:spcAft>
              <a:buClr>
                <a:schemeClr val="dk1"/>
              </a:buClr>
              <a:buSzPts val="1600"/>
              <a:buChar char="•"/>
              <a:defRPr/>
            </a:lvl7pPr>
            <a:lvl8pPr indent="-330200" lvl="7" marL="3657600" rtl="0" algn="l">
              <a:spcBef>
                <a:spcPts val="300"/>
              </a:spcBef>
              <a:spcAft>
                <a:spcPts val="0"/>
              </a:spcAft>
              <a:buClr>
                <a:schemeClr val="dk1"/>
              </a:buClr>
              <a:buSzPts val="1600"/>
              <a:buChar char="•"/>
              <a:defRPr/>
            </a:lvl8pPr>
            <a:lvl9pPr indent="-330200" lvl="8" marL="4114800" rtl="0" algn="l">
              <a:spcBef>
                <a:spcPts val="300"/>
              </a:spcBef>
              <a:spcAft>
                <a:spcPts val="0"/>
              </a:spcAft>
              <a:buClr>
                <a:schemeClr val="dk1"/>
              </a:buClr>
              <a:buSzPts val="1600"/>
              <a:buChar char="•"/>
              <a:defRPr/>
            </a:lvl9pPr>
          </a:lstStyle>
          <a:p/>
        </p:txBody>
      </p:sp>
      <p:sp>
        <p:nvSpPr>
          <p:cNvPr id="87" name="Google Shape;87;p18"/>
          <p:cNvSpPr txBox="1"/>
          <p:nvPr>
            <p:ph idx="10" type="dt"/>
          </p:nvPr>
        </p:nvSpPr>
        <p:spPr>
          <a:xfrm>
            <a:off x="457200" y="4767263"/>
            <a:ext cx="2133600" cy="273900"/>
          </a:xfrm>
          <a:prstGeom prst="rect">
            <a:avLst/>
          </a:prstGeom>
          <a:noFill/>
          <a:ln>
            <a:noFill/>
          </a:ln>
        </p:spPr>
        <p:txBody>
          <a:bodyPr anchorCtr="0" anchor="ctr" bIns="39550" lIns="79125" spcFirstLastPara="1" rIns="79125" wrap="square" tIns="39550">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88" name="Google Shape;88;p18"/>
          <p:cNvSpPr txBox="1"/>
          <p:nvPr>
            <p:ph idx="11" type="ftr"/>
          </p:nvPr>
        </p:nvSpPr>
        <p:spPr>
          <a:xfrm>
            <a:off x="3124200" y="4767263"/>
            <a:ext cx="2895600" cy="2739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89" name="Google Shape;89;p18"/>
          <p:cNvSpPr txBox="1"/>
          <p:nvPr>
            <p:ph idx="12" type="sldNum"/>
          </p:nvPr>
        </p:nvSpPr>
        <p:spPr>
          <a:xfrm>
            <a:off x="6553200" y="4767263"/>
            <a:ext cx="2133600" cy="273900"/>
          </a:xfrm>
          <a:prstGeom prst="rect">
            <a:avLst/>
          </a:prstGeom>
          <a:noFill/>
          <a:ln>
            <a:noFill/>
          </a:ln>
        </p:spPr>
        <p:txBody>
          <a:bodyPr anchorCtr="0" anchor="ctr" bIns="39550" lIns="79125" spcFirstLastPara="1" rIns="79125" wrap="square" tIns="3955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0" name="Shape 90"/>
        <p:cNvGrpSpPr/>
        <p:nvPr/>
      </p:nvGrpSpPr>
      <p:grpSpPr>
        <a:xfrm>
          <a:off x="0" y="0"/>
          <a:ext cx="0" cy="0"/>
          <a:chOff x="0" y="0"/>
          <a:chExt cx="0" cy="0"/>
        </a:xfrm>
      </p:grpSpPr>
      <p:sp>
        <p:nvSpPr>
          <p:cNvPr id="91" name="Google Shape;91;p19"/>
          <p:cNvSpPr txBox="1"/>
          <p:nvPr>
            <p:ph type="title"/>
          </p:nvPr>
        </p:nvSpPr>
        <p:spPr>
          <a:xfrm>
            <a:off x="722313" y="3305176"/>
            <a:ext cx="7772400" cy="1021500"/>
          </a:xfrm>
          <a:prstGeom prst="rect">
            <a:avLst/>
          </a:prstGeom>
          <a:noFill/>
          <a:ln>
            <a:noFill/>
          </a:ln>
        </p:spPr>
        <p:txBody>
          <a:bodyPr anchorCtr="0" anchor="t" bIns="39550" lIns="79125" spcFirstLastPara="1" rIns="79125" wrap="square" tIns="39550">
            <a:noAutofit/>
          </a:bodyPr>
          <a:lstStyle>
            <a:lvl1pPr lvl="0" rtl="0" algn="l">
              <a:spcBef>
                <a:spcPts val="0"/>
              </a:spcBef>
              <a:spcAft>
                <a:spcPts val="0"/>
              </a:spcAft>
              <a:buClr>
                <a:schemeClr val="dk1"/>
              </a:buClr>
              <a:buSzPts val="3500"/>
              <a:buFont typeface="Calibri"/>
              <a:buNone/>
              <a:defRPr b="1" sz="3500" cap="none"/>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92" name="Google Shape;92;p19"/>
          <p:cNvSpPr txBox="1"/>
          <p:nvPr>
            <p:ph idx="1" type="body"/>
          </p:nvPr>
        </p:nvSpPr>
        <p:spPr>
          <a:xfrm>
            <a:off x="722313" y="2180035"/>
            <a:ext cx="7772400" cy="1125300"/>
          </a:xfrm>
          <a:prstGeom prst="rect">
            <a:avLst/>
          </a:prstGeom>
          <a:noFill/>
          <a:ln>
            <a:noFill/>
          </a:ln>
        </p:spPr>
        <p:txBody>
          <a:bodyPr anchorCtr="0" anchor="b" bIns="39550" lIns="79125" spcFirstLastPara="1" rIns="79125" wrap="square" tIns="39550">
            <a:noAutofit/>
          </a:bodyPr>
          <a:lstStyle>
            <a:lvl1pPr indent="-228600" lvl="0" marL="457200" rtl="0" algn="l">
              <a:spcBef>
                <a:spcPts val="300"/>
              </a:spcBef>
              <a:spcAft>
                <a:spcPts val="0"/>
              </a:spcAft>
              <a:buClr>
                <a:srgbClr val="888888"/>
              </a:buClr>
              <a:buSzPts val="1700"/>
              <a:buNone/>
              <a:defRPr sz="1700">
                <a:solidFill>
                  <a:srgbClr val="888888"/>
                </a:solidFill>
              </a:defRPr>
            </a:lvl1pPr>
            <a:lvl2pPr indent="-228600" lvl="1" marL="914400" rtl="0" algn="l">
              <a:spcBef>
                <a:spcPts val="300"/>
              </a:spcBef>
              <a:spcAft>
                <a:spcPts val="0"/>
              </a:spcAft>
              <a:buClr>
                <a:srgbClr val="888888"/>
              </a:buClr>
              <a:buSzPts val="1600"/>
              <a:buNone/>
              <a:defRPr sz="1600">
                <a:solidFill>
                  <a:srgbClr val="888888"/>
                </a:solidFill>
              </a:defRPr>
            </a:lvl2pPr>
            <a:lvl3pPr indent="-228600" lvl="2" marL="1371600" rtl="0" algn="l">
              <a:spcBef>
                <a:spcPts val="300"/>
              </a:spcBef>
              <a:spcAft>
                <a:spcPts val="0"/>
              </a:spcAft>
              <a:buClr>
                <a:srgbClr val="888888"/>
              </a:buClr>
              <a:buSzPts val="1400"/>
              <a:buNone/>
              <a:defRPr sz="1400">
                <a:solidFill>
                  <a:srgbClr val="888888"/>
                </a:solidFill>
              </a:defRPr>
            </a:lvl3pPr>
            <a:lvl4pPr indent="-228600" lvl="3" marL="1828800" rtl="0" algn="l">
              <a:spcBef>
                <a:spcPts val="200"/>
              </a:spcBef>
              <a:spcAft>
                <a:spcPts val="0"/>
              </a:spcAft>
              <a:buClr>
                <a:srgbClr val="888888"/>
              </a:buClr>
              <a:buSzPts val="1200"/>
              <a:buNone/>
              <a:defRPr sz="1200">
                <a:solidFill>
                  <a:srgbClr val="888888"/>
                </a:solidFill>
              </a:defRPr>
            </a:lvl4pPr>
            <a:lvl5pPr indent="-228600" lvl="4" marL="2286000" rtl="0" algn="l">
              <a:spcBef>
                <a:spcPts val="200"/>
              </a:spcBef>
              <a:spcAft>
                <a:spcPts val="0"/>
              </a:spcAft>
              <a:buClr>
                <a:srgbClr val="888888"/>
              </a:buClr>
              <a:buSzPts val="1200"/>
              <a:buNone/>
              <a:defRPr sz="1200">
                <a:solidFill>
                  <a:srgbClr val="888888"/>
                </a:solidFill>
              </a:defRPr>
            </a:lvl5pPr>
            <a:lvl6pPr indent="-228600" lvl="5" marL="2743200" rtl="0" algn="l">
              <a:spcBef>
                <a:spcPts val="200"/>
              </a:spcBef>
              <a:spcAft>
                <a:spcPts val="0"/>
              </a:spcAft>
              <a:buClr>
                <a:srgbClr val="888888"/>
              </a:buClr>
              <a:buSzPts val="1200"/>
              <a:buNone/>
              <a:defRPr sz="1200">
                <a:solidFill>
                  <a:srgbClr val="888888"/>
                </a:solidFill>
              </a:defRPr>
            </a:lvl6pPr>
            <a:lvl7pPr indent="-228600" lvl="6" marL="3200400" rtl="0" algn="l">
              <a:spcBef>
                <a:spcPts val="200"/>
              </a:spcBef>
              <a:spcAft>
                <a:spcPts val="0"/>
              </a:spcAft>
              <a:buClr>
                <a:srgbClr val="888888"/>
              </a:buClr>
              <a:buSzPts val="1200"/>
              <a:buNone/>
              <a:defRPr sz="1200">
                <a:solidFill>
                  <a:srgbClr val="888888"/>
                </a:solidFill>
              </a:defRPr>
            </a:lvl7pPr>
            <a:lvl8pPr indent="-228600" lvl="7" marL="3657600" rtl="0" algn="l">
              <a:spcBef>
                <a:spcPts val="200"/>
              </a:spcBef>
              <a:spcAft>
                <a:spcPts val="0"/>
              </a:spcAft>
              <a:buClr>
                <a:srgbClr val="888888"/>
              </a:buClr>
              <a:buSzPts val="1200"/>
              <a:buNone/>
              <a:defRPr sz="1200">
                <a:solidFill>
                  <a:srgbClr val="888888"/>
                </a:solidFill>
              </a:defRPr>
            </a:lvl8pPr>
            <a:lvl9pPr indent="-228600" lvl="8" marL="4114800" rtl="0" algn="l">
              <a:spcBef>
                <a:spcPts val="200"/>
              </a:spcBef>
              <a:spcAft>
                <a:spcPts val="0"/>
              </a:spcAft>
              <a:buClr>
                <a:srgbClr val="888888"/>
              </a:buClr>
              <a:buSzPts val="1200"/>
              <a:buNone/>
              <a:defRPr sz="1200">
                <a:solidFill>
                  <a:srgbClr val="888888"/>
                </a:solidFill>
              </a:defRPr>
            </a:lvl9pPr>
          </a:lstStyle>
          <a:p/>
        </p:txBody>
      </p:sp>
      <p:sp>
        <p:nvSpPr>
          <p:cNvPr id="93" name="Google Shape;93;p19"/>
          <p:cNvSpPr txBox="1"/>
          <p:nvPr>
            <p:ph idx="10" type="dt"/>
          </p:nvPr>
        </p:nvSpPr>
        <p:spPr>
          <a:xfrm>
            <a:off x="457200" y="4767263"/>
            <a:ext cx="2133600" cy="273900"/>
          </a:xfrm>
          <a:prstGeom prst="rect">
            <a:avLst/>
          </a:prstGeom>
          <a:noFill/>
          <a:ln>
            <a:noFill/>
          </a:ln>
        </p:spPr>
        <p:txBody>
          <a:bodyPr anchorCtr="0" anchor="ctr" bIns="39550" lIns="79125" spcFirstLastPara="1" rIns="79125" wrap="square" tIns="39550">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94" name="Google Shape;94;p19"/>
          <p:cNvSpPr txBox="1"/>
          <p:nvPr>
            <p:ph idx="11" type="ftr"/>
          </p:nvPr>
        </p:nvSpPr>
        <p:spPr>
          <a:xfrm>
            <a:off x="3124200" y="4767263"/>
            <a:ext cx="2895600" cy="2739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95" name="Google Shape;95;p19"/>
          <p:cNvSpPr txBox="1"/>
          <p:nvPr>
            <p:ph idx="12" type="sldNum"/>
          </p:nvPr>
        </p:nvSpPr>
        <p:spPr>
          <a:xfrm>
            <a:off x="6553200" y="4767263"/>
            <a:ext cx="2133600" cy="273900"/>
          </a:xfrm>
          <a:prstGeom prst="rect">
            <a:avLst/>
          </a:prstGeom>
          <a:noFill/>
          <a:ln>
            <a:noFill/>
          </a:ln>
        </p:spPr>
        <p:txBody>
          <a:bodyPr anchorCtr="0" anchor="ctr" bIns="39550" lIns="79125" spcFirstLastPara="1" rIns="79125" wrap="square" tIns="3955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6" name="Shape 96"/>
        <p:cNvGrpSpPr/>
        <p:nvPr/>
      </p:nvGrpSpPr>
      <p:grpSpPr>
        <a:xfrm>
          <a:off x="0" y="0"/>
          <a:ext cx="0" cy="0"/>
          <a:chOff x="0" y="0"/>
          <a:chExt cx="0" cy="0"/>
        </a:xfrm>
      </p:grpSpPr>
      <p:sp>
        <p:nvSpPr>
          <p:cNvPr id="97" name="Google Shape;97;p20"/>
          <p:cNvSpPr txBox="1"/>
          <p:nvPr>
            <p:ph type="title"/>
          </p:nvPr>
        </p:nvSpPr>
        <p:spPr>
          <a:xfrm>
            <a:off x="457200" y="205978"/>
            <a:ext cx="8229600" cy="8574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Clr>
                <a:schemeClr val="dk1"/>
              </a:buClr>
              <a:buSzPts val="16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98" name="Google Shape;98;p20"/>
          <p:cNvSpPr txBox="1"/>
          <p:nvPr>
            <p:ph idx="1" type="body"/>
          </p:nvPr>
        </p:nvSpPr>
        <p:spPr>
          <a:xfrm>
            <a:off x="495300" y="1200151"/>
            <a:ext cx="4381500" cy="3394500"/>
          </a:xfrm>
          <a:prstGeom prst="rect">
            <a:avLst/>
          </a:prstGeom>
          <a:noFill/>
          <a:ln>
            <a:noFill/>
          </a:ln>
        </p:spPr>
        <p:txBody>
          <a:bodyPr anchorCtr="0" anchor="t" bIns="39550" lIns="79125" spcFirstLastPara="1" rIns="79125" wrap="square" tIns="39550">
            <a:noAutofit/>
          </a:bodyPr>
          <a:lstStyle>
            <a:lvl1pPr indent="-381000" lvl="0" marL="457200" rtl="0" algn="l">
              <a:spcBef>
                <a:spcPts val="500"/>
              </a:spcBef>
              <a:spcAft>
                <a:spcPts val="0"/>
              </a:spcAft>
              <a:buClr>
                <a:schemeClr val="dk1"/>
              </a:buClr>
              <a:buSzPts val="2400"/>
              <a:buChar char="•"/>
              <a:defRPr sz="2400"/>
            </a:lvl1pPr>
            <a:lvl2pPr indent="-361950" lvl="1" marL="914400" rtl="0" algn="l">
              <a:spcBef>
                <a:spcPts val="400"/>
              </a:spcBef>
              <a:spcAft>
                <a:spcPts val="0"/>
              </a:spcAft>
              <a:buClr>
                <a:schemeClr val="dk1"/>
              </a:buClr>
              <a:buSzPts val="2100"/>
              <a:buChar char="–"/>
              <a:defRPr sz="2100"/>
            </a:lvl2pPr>
            <a:lvl3pPr indent="-336550" lvl="2" marL="1371600" rtl="0" algn="l">
              <a:spcBef>
                <a:spcPts val="300"/>
              </a:spcBef>
              <a:spcAft>
                <a:spcPts val="0"/>
              </a:spcAft>
              <a:buClr>
                <a:schemeClr val="dk1"/>
              </a:buClr>
              <a:buSzPts val="1700"/>
              <a:buChar char="•"/>
              <a:defRPr sz="1700"/>
            </a:lvl3pPr>
            <a:lvl4pPr indent="-330200" lvl="3" marL="1828800" rtl="0" algn="l">
              <a:spcBef>
                <a:spcPts val="300"/>
              </a:spcBef>
              <a:spcAft>
                <a:spcPts val="0"/>
              </a:spcAft>
              <a:buClr>
                <a:schemeClr val="dk1"/>
              </a:buClr>
              <a:buSzPts val="1600"/>
              <a:buChar char="–"/>
              <a:defRPr sz="1600"/>
            </a:lvl4pPr>
            <a:lvl5pPr indent="-330200" lvl="4" marL="2286000" rtl="0" algn="l">
              <a:spcBef>
                <a:spcPts val="300"/>
              </a:spcBef>
              <a:spcAft>
                <a:spcPts val="0"/>
              </a:spcAft>
              <a:buClr>
                <a:schemeClr val="dk1"/>
              </a:buClr>
              <a:buSzPts val="1600"/>
              <a:buChar char="»"/>
              <a:defRPr sz="1600"/>
            </a:lvl5pPr>
            <a:lvl6pPr indent="-330200" lvl="5" marL="2743200" rtl="0" algn="l">
              <a:spcBef>
                <a:spcPts val="300"/>
              </a:spcBef>
              <a:spcAft>
                <a:spcPts val="0"/>
              </a:spcAft>
              <a:buClr>
                <a:schemeClr val="dk1"/>
              </a:buClr>
              <a:buSzPts val="1600"/>
              <a:buChar char="•"/>
              <a:defRPr sz="1600"/>
            </a:lvl6pPr>
            <a:lvl7pPr indent="-330200" lvl="6" marL="3200400" rtl="0" algn="l">
              <a:spcBef>
                <a:spcPts val="300"/>
              </a:spcBef>
              <a:spcAft>
                <a:spcPts val="0"/>
              </a:spcAft>
              <a:buClr>
                <a:schemeClr val="dk1"/>
              </a:buClr>
              <a:buSzPts val="1600"/>
              <a:buChar char="•"/>
              <a:defRPr sz="1600"/>
            </a:lvl7pPr>
            <a:lvl8pPr indent="-330200" lvl="7" marL="3657600" rtl="0" algn="l">
              <a:spcBef>
                <a:spcPts val="300"/>
              </a:spcBef>
              <a:spcAft>
                <a:spcPts val="0"/>
              </a:spcAft>
              <a:buClr>
                <a:schemeClr val="dk1"/>
              </a:buClr>
              <a:buSzPts val="1600"/>
              <a:buChar char="•"/>
              <a:defRPr sz="1600"/>
            </a:lvl8pPr>
            <a:lvl9pPr indent="-330200" lvl="8" marL="4114800" rtl="0" algn="l">
              <a:spcBef>
                <a:spcPts val="300"/>
              </a:spcBef>
              <a:spcAft>
                <a:spcPts val="0"/>
              </a:spcAft>
              <a:buClr>
                <a:schemeClr val="dk1"/>
              </a:buClr>
              <a:buSzPts val="1600"/>
              <a:buChar char="•"/>
              <a:defRPr sz="1600"/>
            </a:lvl9pPr>
          </a:lstStyle>
          <a:p/>
        </p:txBody>
      </p:sp>
      <p:sp>
        <p:nvSpPr>
          <p:cNvPr id="99" name="Google Shape;99;p20"/>
          <p:cNvSpPr txBox="1"/>
          <p:nvPr>
            <p:ph idx="2" type="body"/>
          </p:nvPr>
        </p:nvSpPr>
        <p:spPr>
          <a:xfrm>
            <a:off x="5029200" y="1200151"/>
            <a:ext cx="4381500" cy="3394500"/>
          </a:xfrm>
          <a:prstGeom prst="rect">
            <a:avLst/>
          </a:prstGeom>
          <a:noFill/>
          <a:ln>
            <a:noFill/>
          </a:ln>
        </p:spPr>
        <p:txBody>
          <a:bodyPr anchorCtr="0" anchor="t" bIns="39550" lIns="79125" spcFirstLastPara="1" rIns="79125" wrap="square" tIns="39550">
            <a:noAutofit/>
          </a:bodyPr>
          <a:lstStyle>
            <a:lvl1pPr indent="-381000" lvl="0" marL="457200" rtl="0" algn="l">
              <a:spcBef>
                <a:spcPts val="500"/>
              </a:spcBef>
              <a:spcAft>
                <a:spcPts val="0"/>
              </a:spcAft>
              <a:buClr>
                <a:schemeClr val="dk1"/>
              </a:buClr>
              <a:buSzPts val="2400"/>
              <a:buChar char="•"/>
              <a:defRPr sz="2400"/>
            </a:lvl1pPr>
            <a:lvl2pPr indent="-361950" lvl="1" marL="914400" rtl="0" algn="l">
              <a:spcBef>
                <a:spcPts val="400"/>
              </a:spcBef>
              <a:spcAft>
                <a:spcPts val="0"/>
              </a:spcAft>
              <a:buClr>
                <a:schemeClr val="dk1"/>
              </a:buClr>
              <a:buSzPts val="2100"/>
              <a:buChar char="–"/>
              <a:defRPr sz="2100"/>
            </a:lvl2pPr>
            <a:lvl3pPr indent="-336550" lvl="2" marL="1371600" rtl="0" algn="l">
              <a:spcBef>
                <a:spcPts val="300"/>
              </a:spcBef>
              <a:spcAft>
                <a:spcPts val="0"/>
              </a:spcAft>
              <a:buClr>
                <a:schemeClr val="dk1"/>
              </a:buClr>
              <a:buSzPts val="1700"/>
              <a:buChar char="•"/>
              <a:defRPr sz="1700"/>
            </a:lvl3pPr>
            <a:lvl4pPr indent="-330200" lvl="3" marL="1828800" rtl="0" algn="l">
              <a:spcBef>
                <a:spcPts val="300"/>
              </a:spcBef>
              <a:spcAft>
                <a:spcPts val="0"/>
              </a:spcAft>
              <a:buClr>
                <a:schemeClr val="dk1"/>
              </a:buClr>
              <a:buSzPts val="1600"/>
              <a:buChar char="–"/>
              <a:defRPr sz="1600"/>
            </a:lvl4pPr>
            <a:lvl5pPr indent="-330200" lvl="4" marL="2286000" rtl="0" algn="l">
              <a:spcBef>
                <a:spcPts val="300"/>
              </a:spcBef>
              <a:spcAft>
                <a:spcPts val="0"/>
              </a:spcAft>
              <a:buClr>
                <a:schemeClr val="dk1"/>
              </a:buClr>
              <a:buSzPts val="1600"/>
              <a:buChar char="»"/>
              <a:defRPr sz="1600"/>
            </a:lvl5pPr>
            <a:lvl6pPr indent="-330200" lvl="5" marL="2743200" rtl="0" algn="l">
              <a:spcBef>
                <a:spcPts val="300"/>
              </a:spcBef>
              <a:spcAft>
                <a:spcPts val="0"/>
              </a:spcAft>
              <a:buClr>
                <a:schemeClr val="dk1"/>
              </a:buClr>
              <a:buSzPts val="1600"/>
              <a:buChar char="•"/>
              <a:defRPr sz="1600"/>
            </a:lvl6pPr>
            <a:lvl7pPr indent="-330200" lvl="6" marL="3200400" rtl="0" algn="l">
              <a:spcBef>
                <a:spcPts val="300"/>
              </a:spcBef>
              <a:spcAft>
                <a:spcPts val="0"/>
              </a:spcAft>
              <a:buClr>
                <a:schemeClr val="dk1"/>
              </a:buClr>
              <a:buSzPts val="1600"/>
              <a:buChar char="•"/>
              <a:defRPr sz="1600"/>
            </a:lvl7pPr>
            <a:lvl8pPr indent="-330200" lvl="7" marL="3657600" rtl="0" algn="l">
              <a:spcBef>
                <a:spcPts val="300"/>
              </a:spcBef>
              <a:spcAft>
                <a:spcPts val="0"/>
              </a:spcAft>
              <a:buClr>
                <a:schemeClr val="dk1"/>
              </a:buClr>
              <a:buSzPts val="1600"/>
              <a:buChar char="•"/>
              <a:defRPr sz="1600"/>
            </a:lvl8pPr>
            <a:lvl9pPr indent="-330200" lvl="8" marL="4114800" rtl="0" algn="l">
              <a:spcBef>
                <a:spcPts val="300"/>
              </a:spcBef>
              <a:spcAft>
                <a:spcPts val="0"/>
              </a:spcAft>
              <a:buClr>
                <a:schemeClr val="dk1"/>
              </a:buClr>
              <a:buSzPts val="1600"/>
              <a:buChar char="•"/>
              <a:defRPr sz="1600"/>
            </a:lvl9pPr>
          </a:lstStyle>
          <a:p/>
        </p:txBody>
      </p:sp>
      <p:sp>
        <p:nvSpPr>
          <p:cNvPr id="100" name="Google Shape;100;p20"/>
          <p:cNvSpPr txBox="1"/>
          <p:nvPr>
            <p:ph idx="10" type="dt"/>
          </p:nvPr>
        </p:nvSpPr>
        <p:spPr>
          <a:xfrm>
            <a:off x="457200" y="4767263"/>
            <a:ext cx="2133600" cy="273900"/>
          </a:xfrm>
          <a:prstGeom prst="rect">
            <a:avLst/>
          </a:prstGeom>
          <a:noFill/>
          <a:ln>
            <a:noFill/>
          </a:ln>
        </p:spPr>
        <p:txBody>
          <a:bodyPr anchorCtr="0" anchor="ctr" bIns="39550" lIns="79125" spcFirstLastPara="1" rIns="79125" wrap="square" tIns="39550">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01" name="Google Shape;101;p20"/>
          <p:cNvSpPr txBox="1"/>
          <p:nvPr>
            <p:ph idx="11" type="ftr"/>
          </p:nvPr>
        </p:nvSpPr>
        <p:spPr>
          <a:xfrm>
            <a:off x="3124200" y="4767263"/>
            <a:ext cx="2895600" cy="2739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02" name="Google Shape;102;p20"/>
          <p:cNvSpPr txBox="1"/>
          <p:nvPr>
            <p:ph idx="12" type="sldNum"/>
          </p:nvPr>
        </p:nvSpPr>
        <p:spPr>
          <a:xfrm>
            <a:off x="6553200" y="4767263"/>
            <a:ext cx="2133600" cy="273900"/>
          </a:xfrm>
          <a:prstGeom prst="rect">
            <a:avLst/>
          </a:prstGeom>
          <a:noFill/>
          <a:ln>
            <a:noFill/>
          </a:ln>
        </p:spPr>
        <p:txBody>
          <a:bodyPr anchorCtr="0" anchor="ctr" bIns="39550" lIns="79125" spcFirstLastPara="1" rIns="79125" wrap="square" tIns="3955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03" name="Shape 103"/>
        <p:cNvGrpSpPr/>
        <p:nvPr/>
      </p:nvGrpSpPr>
      <p:grpSpPr>
        <a:xfrm>
          <a:off x="0" y="0"/>
          <a:ext cx="0" cy="0"/>
          <a:chOff x="0" y="0"/>
          <a:chExt cx="0" cy="0"/>
        </a:xfrm>
      </p:grpSpPr>
      <p:sp>
        <p:nvSpPr>
          <p:cNvPr id="104" name="Google Shape;104;p21"/>
          <p:cNvSpPr txBox="1"/>
          <p:nvPr>
            <p:ph type="title"/>
          </p:nvPr>
        </p:nvSpPr>
        <p:spPr>
          <a:xfrm>
            <a:off x="457200" y="205978"/>
            <a:ext cx="8229600" cy="8574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Clr>
                <a:schemeClr val="dk1"/>
              </a:buClr>
              <a:buSzPts val="3800"/>
              <a:buFont typeface="Calibri"/>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05" name="Google Shape;105;p21"/>
          <p:cNvSpPr txBox="1"/>
          <p:nvPr>
            <p:ph idx="1" type="body"/>
          </p:nvPr>
        </p:nvSpPr>
        <p:spPr>
          <a:xfrm>
            <a:off x="457200" y="1151335"/>
            <a:ext cx="4040400" cy="480000"/>
          </a:xfrm>
          <a:prstGeom prst="rect">
            <a:avLst/>
          </a:prstGeom>
          <a:noFill/>
          <a:ln>
            <a:noFill/>
          </a:ln>
        </p:spPr>
        <p:txBody>
          <a:bodyPr anchorCtr="0" anchor="b" bIns="39550" lIns="79125" spcFirstLastPara="1" rIns="79125" wrap="square" tIns="39550">
            <a:noAutofit/>
          </a:bodyPr>
          <a:lstStyle>
            <a:lvl1pPr indent="-228600" lvl="0" marL="457200" rtl="0" algn="l">
              <a:spcBef>
                <a:spcPts val="400"/>
              </a:spcBef>
              <a:spcAft>
                <a:spcPts val="0"/>
              </a:spcAft>
              <a:buClr>
                <a:schemeClr val="dk1"/>
              </a:buClr>
              <a:buSzPts val="2100"/>
              <a:buNone/>
              <a:defRPr b="1" sz="2100"/>
            </a:lvl1pPr>
            <a:lvl2pPr indent="-228600" lvl="1" marL="914400" rtl="0" algn="l">
              <a:spcBef>
                <a:spcPts val="300"/>
              </a:spcBef>
              <a:spcAft>
                <a:spcPts val="0"/>
              </a:spcAft>
              <a:buClr>
                <a:schemeClr val="dk1"/>
              </a:buClr>
              <a:buSzPts val="1700"/>
              <a:buNone/>
              <a:defRPr b="1" sz="1700"/>
            </a:lvl2pPr>
            <a:lvl3pPr indent="-228600" lvl="2" marL="1371600" rtl="0" algn="l">
              <a:spcBef>
                <a:spcPts val="300"/>
              </a:spcBef>
              <a:spcAft>
                <a:spcPts val="0"/>
              </a:spcAft>
              <a:buClr>
                <a:schemeClr val="dk1"/>
              </a:buClr>
              <a:buSzPts val="1600"/>
              <a:buNone/>
              <a:defRPr b="1" sz="1600"/>
            </a:lvl3pPr>
            <a:lvl4pPr indent="-228600" lvl="3" marL="1828800" rtl="0" algn="l">
              <a:spcBef>
                <a:spcPts val="300"/>
              </a:spcBef>
              <a:spcAft>
                <a:spcPts val="0"/>
              </a:spcAft>
              <a:buClr>
                <a:schemeClr val="dk1"/>
              </a:buClr>
              <a:buSzPts val="1400"/>
              <a:buNone/>
              <a:defRPr b="1" sz="1400"/>
            </a:lvl4pPr>
            <a:lvl5pPr indent="-228600" lvl="4" marL="2286000" rtl="0" algn="l">
              <a:spcBef>
                <a:spcPts val="300"/>
              </a:spcBef>
              <a:spcAft>
                <a:spcPts val="0"/>
              </a:spcAft>
              <a:buClr>
                <a:schemeClr val="dk1"/>
              </a:buClr>
              <a:buSzPts val="1400"/>
              <a:buNone/>
              <a:defRPr b="1" sz="1400"/>
            </a:lvl5pPr>
            <a:lvl6pPr indent="-228600" lvl="5" marL="2743200" rtl="0" algn="l">
              <a:spcBef>
                <a:spcPts val="300"/>
              </a:spcBef>
              <a:spcAft>
                <a:spcPts val="0"/>
              </a:spcAft>
              <a:buClr>
                <a:schemeClr val="dk1"/>
              </a:buClr>
              <a:buSzPts val="1400"/>
              <a:buNone/>
              <a:defRPr b="1" sz="1400"/>
            </a:lvl6pPr>
            <a:lvl7pPr indent="-228600" lvl="6" marL="3200400" rtl="0" algn="l">
              <a:spcBef>
                <a:spcPts val="300"/>
              </a:spcBef>
              <a:spcAft>
                <a:spcPts val="0"/>
              </a:spcAft>
              <a:buClr>
                <a:schemeClr val="dk1"/>
              </a:buClr>
              <a:buSzPts val="1400"/>
              <a:buNone/>
              <a:defRPr b="1" sz="1400"/>
            </a:lvl7pPr>
            <a:lvl8pPr indent="-228600" lvl="7" marL="3657600" rtl="0" algn="l">
              <a:spcBef>
                <a:spcPts val="300"/>
              </a:spcBef>
              <a:spcAft>
                <a:spcPts val="0"/>
              </a:spcAft>
              <a:buClr>
                <a:schemeClr val="dk1"/>
              </a:buClr>
              <a:buSzPts val="1400"/>
              <a:buNone/>
              <a:defRPr b="1" sz="1400"/>
            </a:lvl8pPr>
            <a:lvl9pPr indent="-228600" lvl="8" marL="4114800" rtl="0" algn="l">
              <a:spcBef>
                <a:spcPts val="300"/>
              </a:spcBef>
              <a:spcAft>
                <a:spcPts val="0"/>
              </a:spcAft>
              <a:buClr>
                <a:schemeClr val="dk1"/>
              </a:buClr>
              <a:buSzPts val="1400"/>
              <a:buNone/>
              <a:defRPr b="1" sz="1400"/>
            </a:lvl9pPr>
          </a:lstStyle>
          <a:p/>
        </p:txBody>
      </p:sp>
      <p:sp>
        <p:nvSpPr>
          <p:cNvPr id="106" name="Google Shape;106;p21"/>
          <p:cNvSpPr txBox="1"/>
          <p:nvPr>
            <p:ph idx="2" type="body"/>
          </p:nvPr>
        </p:nvSpPr>
        <p:spPr>
          <a:xfrm>
            <a:off x="457200" y="1631156"/>
            <a:ext cx="4040400" cy="2963400"/>
          </a:xfrm>
          <a:prstGeom prst="rect">
            <a:avLst/>
          </a:prstGeom>
          <a:noFill/>
          <a:ln>
            <a:noFill/>
          </a:ln>
        </p:spPr>
        <p:txBody>
          <a:bodyPr anchorCtr="0" anchor="t" bIns="39550" lIns="79125" spcFirstLastPara="1" rIns="79125" wrap="square" tIns="39550">
            <a:noAutofit/>
          </a:bodyPr>
          <a:lstStyle>
            <a:lvl1pPr indent="-361950" lvl="0" marL="457200" rtl="0" algn="l">
              <a:spcBef>
                <a:spcPts val="400"/>
              </a:spcBef>
              <a:spcAft>
                <a:spcPts val="0"/>
              </a:spcAft>
              <a:buClr>
                <a:schemeClr val="dk1"/>
              </a:buClr>
              <a:buSzPts val="2100"/>
              <a:buChar char="•"/>
              <a:defRPr sz="2100"/>
            </a:lvl1pPr>
            <a:lvl2pPr indent="-336550" lvl="1" marL="914400" rtl="0" algn="l">
              <a:spcBef>
                <a:spcPts val="300"/>
              </a:spcBef>
              <a:spcAft>
                <a:spcPts val="0"/>
              </a:spcAft>
              <a:buClr>
                <a:schemeClr val="dk1"/>
              </a:buClr>
              <a:buSzPts val="1700"/>
              <a:buChar char="–"/>
              <a:defRPr sz="1700"/>
            </a:lvl2pPr>
            <a:lvl3pPr indent="-330200" lvl="2" marL="1371600" rtl="0" algn="l">
              <a:spcBef>
                <a:spcPts val="300"/>
              </a:spcBef>
              <a:spcAft>
                <a:spcPts val="0"/>
              </a:spcAft>
              <a:buClr>
                <a:schemeClr val="dk1"/>
              </a:buClr>
              <a:buSzPts val="1600"/>
              <a:buChar char="•"/>
              <a:defRPr sz="1600"/>
            </a:lvl3pPr>
            <a:lvl4pPr indent="-317500" lvl="3" marL="1828800" rtl="0" algn="l">
              <a:spcBef>
                <a:spcPts val="300"/>
              </a:spcBef>
              <a:spcAft>
                <a:spcPts val="0"/>
              </a:spcAft>
              <a:buClr>
                <a:schemeClr val="dk1"/>
              </a:buClr>
              <a:buSzPts val="1400"/>
              <a:buChar char="–"/>
              <a:defRPr sz="1400"/>
            </a:lvl4pPr>
            <a:lvl5pPr indent="-317500" lvl="4" marL="2286000" rtl="0" algn="l">
              <a:spcBef>
                <a:spcPts val="300"/>
              </a:spcBef>
              <a:spcAft>
                <a:spcPts val="0"/>
              </a:spcAft>
              <a:buClr>
                <a:schemeClr val="dk1"/>
              </a:buClr>
              <a:buSzPts val="1400"/>
              <a:buChar char="»"/>
              <a:defRPr sz="1400"/>
            </a:lvl5pPr>
            <a:lvl6pPr indent="-317500" lvl="5" marL="2743200" rtl="0" algn="l">
              <a:spcBef>
                <a:spcPts val="300"/>
              </a:spcBef>
              <a:spcAft>
                <a:spcPts val="0"/>
              </a:spcAft>
              <a:buClr>
                <a:schemeClr val="dk1"/>
              </a:buClr>
              <a:buSzPts val="1400"/>
              <a:buChar char="•"/>
              <a:defRPr sz="1400"/>
            </a:lvl6pPr>
            <a:lvl7pPr indent="-317500" lvl="6" marL="3200400" rtl="0" algn="l">
              <a:spcBef>
                <a:spcPts val="300"/>
              </a:spcBef>
              <a:spcAft>
                <a:spcPts val="0"/>
              </a:spcAft>
              <a:buClr>
                <a:schemeClr val="dk1"/>
              </a:buClr>
              <a:buSzPts val="1400"/>
              <a:buChar char="•"/>
              <a:defRPr sz="1400"/>
            </a:lvl7pPr>
            <a:lvl8pPr indent="-317500" lvl="7" marL="3657600" rtl="0" algn="l">
              <a:spcBef>
                <a:spcPts val="300"/>
              </a:spcBef>
              <a:spcAft>
                <a:spcPts val="0"/>
              </a:spcAft>
              <a:buClr>
                <a:schemeClr val="dk1"/>
              </a:buClr>
              <a:buSzPts val="1400"/>
              <a:buChar char="•"/>
              <a:defRPr sz="1400"/>
            </a:lvl8pPr>
            <a:lvl9pPr indent="-317500" lvl="8" marL="4114800" rtl="0" algn="l">
              <a:spcBef>
                <a:spcPts val="300"/>
              </a:spcBef>
              <a:spcAft>
                <a:spcPts val="0"/>
              </a:spcAft>
              <a:buClr>
                <a:schemeClr val="dk1"/>
              </a:buClr>
              <a:buSzPts val="1400"/>
              <a:buChar char="•"/>
              <a:defRPr sz="1400"/>
            </a:lvl9pPr>
          </a:lstStyle>
          <a:p/>
        </p:txBody>
      </p:sp>
      <p:sp>
        <p:nvSpPr>
          <p:cNvPr id="107" name="Google Shape;107;p21"/>
          <p:cNvSpPr txBox="1"/>
          <p:nvPr>
            <p:ph idx="3" type="body"/>
          </p:nvPr>
        </p:nvSpPr>
        <p:spPr>
          <a:xfrm>
            <a:off x="4645025" y="1151335"/>
            <a:ext cx="4041600" cy="480000"/>
          </a:xfrm>
          <a:prstGeom prst="rect">
            <a:avLst/>
          </a:prstGeom>
          <a:noFill/>
          <a:ln>
            <a:noFill/>
          </a:ln>
        </p:spPr>
        <p:txBody>
          <a:bodyPr anchorCtr="0" anchor="b" bIns="39550" lIns="79125" spcFirstLastPara="1" rIns="79125" wrap="square" tIns="39550">
            <a:noAutofit/>
          </a:bodyPr>
          <a:lstStyle>
            <a:lvl1pPr indent="-228600" lvl="0" marL="457200" rtl="0" algn="l">
              <a:spcBef>
                <a:spcPts val="400"/>
              </a:spcBef>
              <a:spcAft>
                <a:spcPts val="0"/>
              </a:spcAft>
              <a:buClr>
                <a:schemeClr val="dk1"/>
              </a:buClr>
              <a:buSzPts val="2100"/>
              <a:buNone/>
              <a:defRPr b="1" sz="2100"/>
            </a:lvl1pPr>
            <a:lvl2pPr indent="-228600" lvl="1" marL="914400" rtl="0" algn="l">
              <a:spcBef>
                <a:spcPts val="300"/>
              </a:spcBef>
              <a:spcAft>
                <a:spcPts val="0"/>
              </a:spcAft>
              <a:buClr>
                <a:schemeClr val="dk1"/>
              </a:buClr>
              <a:buSzPts val="1700"/>
              <a:buNone/>
              <a:defRPr b="1" sz="1700"/>
            </a:lvl2pPr>
            <a:lvl3pPr indent="-228600" lvl="2" marL="1371600" rtl="0" algn="l">
              <a:spcBef>
                <a:spcPts val="300"/>
              </a:spcBef>
              <a:spcAft>
                <a:spcPts val="0"/>
              </a:spcAft>
              <a:buClr>
                <a:schemeClr val="dk1"/>
              </a:buClr>
              <a:buSzPts val="1600"/>
              <a:buNone/>
              <a:defRPr b="1" sz="1600"/>
            </a:lvl3pPr>
            <a:lvl4pPr indent="-228600" lvl="3" marL="1828800" rtl="0" algn="l">
              <a:spcBef>
                <a:spcPts val="300"/>
              </a:spcBef>
              <a:spcAft>
                <a:spcPts val="0"/>
              </a:spcAft>
              <a:buClr>
                <a:schemeClr val="dk1"/>
              </a:buClr>
              <a:buSzPts val="1400"/>
              <a:buNone/>
              <a:defRPr b="1" sz="1400"/>
            </a:lvl4pPr>
            <a:lvl5pPr indent="-228600" lvl="4" marL="2286000" rtl="0" algn="l">
              <a:spcBef>
                <a:spcPts val="300"/>
              </a:spcBef>
              <a:spcAft>
                <a:spcPts val="0"/>
              </a:spcAft>
              <a:buClr>
                <a:schemeClr val="dk1"/>
              </a:buClr>
              <a:buSzPts val="1400"/>
              <a:buNone/>
              <a:defRPr b="1" sz="1400"/>
            </a:lvl5pPr>
            <a:lvl6pPr indent="-228600" lvl="5" marL="2743200" rtl="0" algn="l">
              <a:spcBef>
                <a:spcPts val="300"/>
              </a:spcBef>
              <a:spcAft>
                <a:spcPts val="0"/>
              </a:spcAft>
              <a:buClr>
                <a:schemeClr val="dk1"/>
              </a:buClr>
              <a:buSzPts val="1400"/>
              <a:buNone/>
              <a:defRPr b="1" sz="1400"/>
            </a:lvl6pPr>
            <a:lvl7pPr indent="-228600" lvl="6" marL="3200400" rtl="0" algn="l">
              <a:spcBef>
                <a:spcPts val="300"/>
              </a:spcBef>
              <a:spcAft>
                <a:spcPts val="0"/>
              </a:spcAft>
              <a:buClr>
                <a:schemeClr val="dk1"/>
              </a:buClr>
              <a:buSzPts val="1400"/>
              <a:buNone/>
              <a:defRPr b="1" sz="1400"/>
            </a:lvl7pPr>
            <a:lvl8pPr indent="-228600" lvl="7" marL="3657600" rtl="0" algn="l">
              <a:spcBef>
                <a:spcPts val="300"/>
              </a:spcBef>
              <a:spcAft>
                <a:spcPts val="0"/>
              </a:spcAft>
              <a:buClr>
                <a:schemeClr val="dk1"/>
              </a:buClr>
              <a:buSzPts val="1400"/>
              <a:buNone/>
              <a:defRPr b="1" sz="1400"/>
            </a:lvl8pPr>
            <a:lvl9pPr indent="-228600" lvl="8" marL="4114800" rtl="0" algn="l">
              <a:spcBef>
                <a:spcPts val="300"/>
              </a:spcBef>
              <a:spcAft>
                <a:spcPts val="0"/>
              </a:spcAft>
              <a:buClr>
                <a:schemeClr val="dk1"/>
              </a:buClr>
              <a:buSzPts val="1400"/>
              <a:buNone/>
              <a:defRPr b="1" sz="1400"/>
            </a:lvl9pPr>
          </a:lstStyle>
          <a:p/>
        </p:txBody>
      </p:sp>
      <p:sp>
        <p:nvSpPr>
          <p:cNvPr id="108" name="Google Shape;108;p21"/>
          <p:cNvSpPr txBox="1"/>
          <p:nvPr>
            <p:ph idx="4" type="body"/>
          </p:nvPr>
        </p:nvSpPr>
        <p:spPr>
          <a:xfrm>
            <a:off x="4645025" y="1631156"/>
            <a:ext cx="4041600" cy="2963400"/>
          </a:xfrm>
          <a:prstGeom prst="rect">
            <a:avLst/>
          </a:prstGeom>
          <a:noFill/>
          <a:ln>
            <a:noFill/>
          </a:ln>
        </p:spPr>
        <p:txBody>
          <a:bodyPr anchorCtr="0" anchor="t" bIns="39550" lIns="79125" spcFirstLastPara="1" rIns="79125" wrap="square" tIns="39550">
            <a:noAutofit/>
          </a:bodyPr>
          <a:lstStyle>
            <a:lvl1pPr indent="-361950" lvl="0" marL="457200" rtl="0" algn="l">
              <a:spcBef>
                <a:spcPts val="400"/>
              </a:spcBef>
              <a:spcAft>
                <a:spcPts val="0"/>
              </a:spcAft>
              <a:buClr>
                <a:schemeClr val="dk1"/>
              </a:buClr>
              <a:buSzPts val="2100"/>
              <a:buChar char="•"/>
              <a:defRPr sz="2100"/>
            </a:lvl1pPr>
            <a:lvl2pPr indent="-336550" lvl="1" marL="914400" rtl="0" algn="l">
              <a:spcBef>
                <a:spcPts val="300"/>
              </a:spcBef>
              <a:spcAft>
                <a:spcPts val="0"/>
              </a:spcAft>
              <a:buClr>
                <a:schemeClr val="dk1"/>
              </a:buClr>
              <a:buSzPts val="1700"/>
              <a:buChar char="–"/>
              <a:defRPr sz="1700"/>
            </a:lvl2pPr>
            <a:lvl3pPr indent="-330200" lvl="2" marL="1371600" rtl="0" algn="l">
              <a:spcBef>
                <a:spcPts val="300"/>
              </a:spcBef>
              <a:spcAft>
                <a:spcPts val="0"/>
              </a:spcAft>
              <a:buClr>
                <a:schemeClr val="dk1"/>
              </a:buClr>
              <a:buSzPts val="1600"/>
              <a:buChar char="•"/>
              <a:defRPr sz="1600"/>
            </a:lvl3pPr>
            <a:lvl4pPr indent="-317500" lvl="3" marL="1828800" rtl="0" algn="l">
              <a:spcBef>
                <a:spcPts val="300"/>
              </a:spcBef>
              <a:spcAft>
                <a:spcPts val="0"/>
              </a:spcAft>
              <a:buClr>
                <a:schemeClr val="dk1"/>
              </a:buClr>
              <a:buSzPts val="1400"/>
              <a:buChar char="–"/>
              <a:defRPr sz="1400"/>
            </a:lvl4pPr>
            <a:lvl5pPr indent="-317500" lvl="4" marL="2286000" rtl="0" algn="l">
              <a:spcBef>
                <a:spcPts val="300"/>
              </a:spcBef>
              <a:spcAft>
                <a:spcPts val="0"/>
              </a:spcAft>
              <a:buClr>
                <a:schemeClr val="dk1"/>
              </a:buClr>
              <a:buSzPts val="1400"/>
              <a:buChar char="»"/>
              <a:defRPr sz="1400"/>
            </a:lvl5pPr>
            <a:lvl6pPr indent="-317500" lvl="5" marL="2743200" rtl="0" algn="l">
              <a:spcBef>
                <a:spcPts val="300"/>
              </a:spcBef>
              <a:spcAft>
                <a:spcPts val="0"/>
              </a:spcAft>
              <a:buClr>
                <a:schemeClr val="dk1"/>
              </a:buClr>
              <a:buSzPts val="1400"/>
              <a:buChar char="•"/>
              <a:defRPr sz="1400"/>
            </a:lvl6pPr>
            <a:lvl7pPr indent="-317500" lvl="6" marL="3200400" rtl="0" algn="l">
              <a:spcBef>
                <a:spcPts val="300"/>
              </a:spcBef>
              <a:spcAft>
                <a:spcPts val="0"/>
              </a:spcAft>
              <a:buClr>
                <a:schemeClr val="dk1"/>
              </a:buClr>
              <a:buSzPts val="1400"/>
              <a:buChar char="•"/>
              <a:defRPr sz="1400"/>
            </a:lvl7pPr>
            <a:lvl8pPr indent="-317500" lvl="7" marL="3657600" rtl="0" algn="l">
              <a:spcBef>
                <a:spcPts val="300"/>
              </a:spcBef>
              <a:spcAft>
                <a:spcPts val="0"/>
              </a:spcAft>
              <a:buClr>
                <a:schemeClr val="dk1"/>
              </a:buClr>
              <a:buSzPts val="1400"/>
              <a:buChar char="•"/>
              <a:defRPr sz="1400"/>
            </a:lvl8pPr>
            <a:lvl9pPr indent="-317500" lvl="8" marL="4114800" rtl="0" algn="l">
              <a:spcBef>
                <a:spcPts val="300"/>
              </a:spcBef>
              <a:spcAft>
                <a:spcPts val="0"/>
              </a:spcAft>
              <a:buClr>
                <a:schemeClr val="dk1"/>
              </a:buClr>
              <a:buSzPts val="1400"/>
              <a:buChar char="•"/>
              <a:defRPr sz="1400"/>
            </a:lvl9pPr>
          </a:lstStyle>
          <a:p/>
        </p:txBody>
      </p:sp>
      <p:sp>
        <p:nvSpPr>
          <p:cNvPr id="109" name="Google Shape;109;p21"/>
          <p:cNvSpPr txBox="1"/>
          <p:nvPr>
            <p:ph idx="10" type="dt"/>
          </p:nvPr>
        </p:nvSpPr>
        <p:spPr>
          <a:xfrm>
            <a:off x="457200" y="4767263"/>
            <a:ext cx="2133600" cy="273900"/>
          </a:xfrm>
          <a:prstGeom prst="rect">
            <a:avLst/>
          </a:prstGeom>
          <a:noFill/>
          <a:ln>
            <a:noFill/>
          </a:ln>
        </p:spPr>
        <p:txBody>
          <a:bodyPr anchorCtr="0" anchor="ctr" bIns="39550" lIns="79125" spcFirstLastPara="1" rIns="79125" wrap="square" tIns="39550">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10" name="Google Shape;110;p21"/>
          <p:cNvSpPr txBox="1"/>
          <p:nvPr>
            <p:ph idx="11" type="ftr"/>
          </p:nvPr>
        </p:nvSpPr>
        <p:spPr>
          <a:xfrm>
            <a:off x="3124200" y="4767263"/>
            <a:ext cx="2895600" cy="2739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11" name="Google Shape;111;p21"/>
          <p:cNvSpPr txBox="1"/>
          <p:nvPr>
            <p:ph idx="12" type="sldNum"/>
          </p:nvPr>
        </p:nvSpPr>
        <p:spPr>
          <a:xfrm>
            <a:off x="6553200" y="4767263"/>
            <a:ext cx="2133600" cy="273900"/>
          </a:xfrm>
          <a:prstGeom prst="rect">
            <a:avLst/>
          </a:prstGeom>
          <a:noFill/>
          <a:ln>
            <a:noFill/>
          </a:ln>
        </p:spPr>
        <p:txBody>
          <a:bodyPr anchorCtr="0" anchor="ctr" bIns="39550" lIns="79125" spcFirstLastPara="1" rIns="79125" wrap="square" tIns="3955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2" name="Shape 112"/>
        <p:cNvGrpSpPr/>
        <p:nvPr/>
      </p:nvGrpSpPr>
      <p:grpSpPr>
        <a:xfrm>
          <a:off x="0" y="0"/>
          <a:ext cx="0" cy="0"/>
          <a:chOff x="0" y="0"/>
          <a:chExt cx="0" cy="0"/>
        </a:xfrm>
      </p:grpSpPr>
      <p:sp>
        <p:nvSpPr>
          <p:cNvPr id="113" name="Google Shape;113;p22"/>
          <p:cNvSpPr txBox="1"/>
          <p:nvPr>
            <p:ph type="title"/>
          </p:nvPr>
        </p:nvSpPr>
        <p:spPr>
          <a:xfrm>
            <a:off x="457200" y="205978"/>
            <a:ext cx="8229600" cy="8574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Clr>
                <a:schemeClr val="dk1"/>
              </a:buClr>
              <a:buSzPts val="16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14" name="Google Shape;114;p22"/>
          <p:cNvSpPr txBox="1"/>
          <p:nvPr>
            <p:ph idx="10" type="dt"/>
          </p:nvPr>
        </p:nvSpPr>
        <p:spPr>
          <a:xfrm>
            <a:off x="457200" y="4767263"/>
            <a:ext cx="2133600" cy="273900"/>
          </a:xfrm>
          <a:prstGeom prst="rect">
            <a:avLst/>
          </a:prstGeom>
          <a:noFill/>
          <a:ln>
            <a:noFill/>
          </a:ln>
        </p:spPr>
        <p:txBody>
          <a:bodyPr anchorCtr="0" anchor="ctr" bIns="39550" lIns="79125" spcFirstLastPara="1" rIns="79125" wrap="square" tIns="39550">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15" name="Google Shape;115;p22"/>
          <p:cNvSpPr txBox="1"/>
          <p:nvPr>
            <p:ph idx="11" type="ftr"/>
          </p:nvPr>
        </p:nvSpPr>
        <p:spPr>
          <a:xfrm>
            <a:off x="3124200" y="4767263"/>
            <a:ext cx="2895600" cy="2739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16" name="Google Shape;116;p22"/>
          <p:cNvSpPr txBox="1"/>
          <p:nvPr>
            <p:ph idx="12" type="sldNum"/>
          </p:nvPr>
        </p:nvSpPr>
        <p:spPr>
          <a:xfrm>
            <a:off x="6553200" y="4767263"/>
            <a:ext cx="2133600" cy="273900"/>
          </a:xfrm>
          <a:prstGeom prst="rect">
            <a:avLst/>
          </a:prstGeom>
          <a:noFill/>
          <a:ln>
            <a:noFill/>
          </a:ln>
        </p:spPr>
        <p:txBody>
          <a:bodyPr anchorCtr="0" anchor="ctr" bIns="39550" lIns="79125" spcFirstLastPara="1" rIns="79125" wrap="square" tIns="3955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7" name="Shape 117"/>
        <p:cNvGrpSpPr/>
        <p:nvPr/>
      </p:nvGrpSpPr>
      <p:grpSpPr>
        <a:xfrm>
          <a:off x="0" y="0"/>
          <a:ext cx="0" cy="0"/>
          <a:chOff x="0" y="0"/>
          <a:chExt cx="0" cy="0"/>
        </a:xfrm>
      </p:grpSpPr>
      <p:sp>
        <p:nvSpPr>
          <p:cNvPr id="118" name="Google Shape;118;p23"/>
          <p:cNvSpPr txBox="1"/>
          <p:nvPr>
            <p:ph type="title"/>
          </p:nvPr>
        </p:nvSpPr>
        <p:spPr>
          <a:xfrm>
            <a:off x="457200" y="204788"/>
            <a:ext cx="3008100" cy="871500"/>
          </a:xfrm>
          <a:prstGeom prst="rect">
            <a:avLst/>
          </a:prstGeom>
          <a:noFill/>
          <a:ln>
            <a:noFill/>
          </a:ln>
        </p:spPr>
        <p:txBody>
          <a:bodyPr anchorCtr="0" anchor="b" bIns="39550" lIns="79125" spcFirstLastPara="1" rIns="79125" wrap="square" tIns="39550">
            <a:noAutofit/>
          </a:bodyPr>
          <a:lstStyle>
            <a:lvl1pPr lvl="0" rtl="0" algn="l">
              <a:spcBef>
                <a:spcPts val="0"/>
              </a:spcBef>
              <a:spcAft>
                <a:spcPts val="0"/>
              </a:spcAft>
              <a:buClr>
                <a:schemeClr val="dk1"/>
              </a:buClr>
              <a:buSzPts val="1700"/>
              <a:buFont typeface="Calibri"/>
              <a:buNone/>
              <a:defRPr b="1" sz="1700"/>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19" name="Google Shape;119;p23"/>
          <p:cNvSpPr txBox="1"/>
          <p:nvPr>
            <p:ph idx="1" type="body"/>
          </p:nvPr>
        </p:nvSpPr>
        <p:spPr>
          <a:xfrm>
            <a:off x="3575050" y="204788"/>
            <a:ext cx="5111700" cy="4389600"/>
          </a:xfrm>
          <a:prstGeom prst="rect">
            <a:avLst/>
          </a:prstGeom>
          <a:noFill/>
          <a:ln>
            <a:noFill/>
          </a:ln>
        </p:spPr>
        <p:txBody>
          <a:bodyPr anchorCtr="0" anchor="t" bIns="39550" lIns="79125" spcFirstLastPara="1" rIns="79125" wrap="square" tIns="39550">
            <a:noAutofit/>
          </a:bodyPr>
          <a:lstStyle>
            <a:lvl1pPr indent="-406400" lvl="0" marL="457200" rtl="0" algn="l">
              <a:spcBef>
                <a:spcPts val="600"/>
              </a:spcBef>
              <a:spcAft>
                <a:spcPts val="0"/>
              </a:spcAft>
              <a:buClr>
                <a:schemeClr val="dk1"/>
              </a:buClr>
              <a:buSzPts val="2800"/>
              <a:buChar char="•"/>
              <a:defRPr sz="2800"/>
            </a:lvl1pPr>
            <a:lvl2pPr indent="-381000" lvl="1" marL="914400" rtl="0" algn="l">
              <a:spcBef>
                <a:spcPts val="500"/>
              </a:spcBef>
              <a:spcAft>
                <a:spcPts val="0"/>
              </a:spcAft>
              <a:buClr>
                <a:schemeClr val="dk1"/>
              </a:buClr>
              <a:buSzPts val="2400"/>
              <a:buChar char="–"/>
              <a:defRPr sz="2400"/>
            </a:lvl2pPr>
            <a:lvl3pPr indent="-361950" lvl="2" marL="1371600" rtl="0" algn="l">
              <a:spcBef>
                <a:spcPts val="400"/>
              </a:spcBef>
              <a:spcAft>
                <a:spcPts val="0"/>
              </a:spcAft>
              <a:buClr>
                <a:schemeClr val="dk1"/>
              </a:buClr>
              <a:buSzPts val="2100"/>
              <a:buChar char="•"/>
              <a:defRPr sz="2100"/>
            </a:lvl3pPr>
            <a:lvl4pPr indent="-336550" lvl="3" marL="1828800" rtl="0" algn="l">
              <a:spcBef>
                <a:spcPts val="300"/>
              </a:spcBef>
              <a:spcAft>
                <a:spcPts val="0"/>
              </a:spcAft>
              <a:buClr>
                <a:schemeClr val="dk1"/>
              </a:buClr>
              <a:buSzPts val="1700"/>
              <a:buChar char="–"/>
              <a:defRPr sz="1700"/>
            </a:lvl4pPr>
            <a:lvl5pPr indent="-336550" lvl="4" marL="2286000" rtl="0" algn="l">
              <a:spcBef>
                <a:spcPts val="300"/>
              </a:spcBef>
              <a:spcAft>
                <a:spcPts val="0"/>
              </a:spcAft>
              <a:buClr>
                <a:schemeClr val="dk1"/>
              </a:buClr>
              <a:buSzPts val="1700"/>
              <a:buChar char="»"/>
              <a:defRPr sz="1700"/>
            </a:lvl5pPr>
            <a:lvl6pPr indent="-336550" lvl="5" marL="2743200" rtl="0" algn="l">
              <a:spcBef>
                <a:spcPts val="300"/>
              </a:spcBef>
              <a:spcAft>
                <a:spcPts val="0"/>
              </a:spcAft>
              <a:buClr>
                <a:schemeClr val="dk1"/>
              </a:buClr>
              <a:buSzPts val="1700"/>
              <a:buChar char="•"/>
              <a:defRPr sz="1700"/>
            </a:lvl6pPr>
            <a:lvl7pPr indent="-336550" lvl="6" marL="3200400" rtl="0" algn="l">
              <a:spcBef>
                <a:spcPts val="300"/>
              </a:spcBef>
              <a:spcAft>
                <a:spcPts val="0"/>
              </a:spcAft>
              <a:buClr>
                <a:schemeClr val="dk1"/>
              </a:buClr>
              <a:buSzPts val="1700"/>
              <a:buChar char="•"/>
              <a:defRPr sz="1700"/>
            </a:lvl7pPr>
            <a:lvl8pPr indent="-336550" lvl="7" marL="3657600" rtl="0" algn="l">
              <a:spcBef>
                <a:spcPts val="300"/>
              </a:spcBef>
              <a:spcAft>
                <a:spcPts val="0"/>
              </a:spcAft>
              <a:buClr>
                <a:schemeClr val="dk1"/>
              </a:buClr>
              <a:buSzPts val="1700"/>
              <a:buChar char="•"/>
              <a:defRPr sz="1700"/>
            </a:lvl8pPr>
            <a:lvl9pPr indent="-336550" lvl="8" marL="4114800" rtl="0" algn="l">
              <a:spcBef>
                <a:spcPts val="300"/>
              </a:spcBef>
              <a:spcAft>
                <a:spcPts val="0"/>
              </a:spcAft>
              <a:buClr>
                <a:schemeClr val="dk1"/>
              </a:buClr>
              <a:buSzPts val="1700"/>
              <a:buChar char="•"/>
              <a:defRPr sz="1700"/>
            </a:lvl9pPr>
          </a:lstStyle>
          <a:p/>
        </p:txBody>
      </p:sp>
      <p:sp>
        <p:nvSpPr>
          <p:cNvPr id="120" name="Google Shape;120;p23"/>
          <p:cNvSpPr txBox="1"/>
          <p:nvPr>
            <p:ph idx="2" type="body"/>
          </p:nvPr>
        </p:nvSpPr>
        <p:spPr>
          <a:xfrm>
            <a:off x="457200" y="1076326"/>
            <a:ext cx="3008100" cy="3518400"/>
          </a:xfrm>
          <a:prstGeom prst="rect">
            <a:avLst/>
          </a:prstGeom>
          <a:noFill/>
          <a:ln>
            <a:noFill/>
          </a:ln>
        </p:spPr>
        <p:txBody>
          <a:bodyPr anchorCtr="0" anchor="t" bIns="39550" lIns="79125" spcFirstLastPara="1" rIns="79125" wrap="square" tIns="39550">
            <a:noAutofit/>
          </a:bodyPr>
          <a:lstStyle>
            <a:lvl1pPr indent="-228600" lvl="0" marL="457200" rtl="0" algn="l">
              <a:spcBef>
                <a:spcPts val="200"/>
              </a:spcBef>
              <a:spcAft>
                <a:spcPts val="0"/>
              </a:spcAft>
              <a:buClr>
                <a:schemeClr val="dk1"/>
              </a:buClr>
              <a:buSzPts val="1200"/>
              <a:buNone/>
              <a:defRPr sz="1200"/>
            </a:lvl1pPr>
            <a:lvl2pPr indent="-228600" lvl="1" marL="914400" rtl="0" algn="l">
              <a:spcBef>
                <a:spcPts val="200"/>
              </a:spcBef>
              <a:spcAft>
                <a:spcPts val="0"/>
              </a:spcAft>
              <a:buClr>
                <a:schemeClr val="dk1"/>
              </a:buClr>
              <a:buSzPts val="1000"/>
              <a:buNone/>
              <a:defRPr sz="1000"/>
            </a:lvl2pPr>
            <a:lvl3pPr indent="-228600" lvl="2" marL="1371600" rtl="0" algn="l">
              <a:spcBef>
                <a:spcPts val="200"/>
              </a:spcBef>
              <a:spcAft>
                <a:spcPts val="0"/>
              </a:spcAft>
              <a:buClr>
                <a:schemeClr val="dk1"/>
              </a:buClr>
              <a:buSzPts val="900"/>
              <a:buNone/>
              <a:defRPr sz="900"/>
            </a:lvl3pPr>
            <a:lvl4pPr indent="-228600" lvl="3" marL="1828800" rtl="0" algn="l">
              <a:spcBef>
                <a:spcPts val="200"/>
              </a:spcBef>
              <a:spcAft>
                <a:spcPts val="0"/>
              </a:spcAft>
              <a:buClr>
                <a:schemeClr val="dk1"/>
              </a:buClr>
              <a:buSzPts val="800"/>
              <a:buNone/>
              <a:defRPr sz="800"/>
            </a:lvl4pPr>
            <a:lvl5pPr indent="-228600" lvl="4" marL="2286000" rtl="0" algn="l">
              <a:spcBef>
                <a:spcPts val="200"/>
              </a:spcBef>
              <a:spcAft>
                <a:spcPts val="0"/>
              </a:spcAft>
              <a:buClr>
                <a:schemeClr val="dk1"/>
              </a:buClr>
              <a:buSzPts val="800"/>
              <a:buNone/>
              <a:defRPr sz="800"/>
            </a:lvl5pPr>
            <a:lvl6pPr indent="-228600" lvl="5" marL="2743200" rtl="0" algn="l">
              <a:spcBef>
                <a:spcPts val="200"/>
              </a:spcBef>
              <a:spcAft>
                <a:spcPts val="0"/>
              </a:spcAft>
              <a:buClr>
                <a:schemeClr val="dk1"/>
              </a:buClr>
              <a:buSzPts val="800"/>
              <a:buNone/>
              <a:defRPr sz="800"/>
            </a:lvl6pPr>
            <a:lvl7pPr indent="-228600" lvl="6" marL="3200400" rtl="0" algn="l">
              <a:spcBef>
                <a:spcPts val="200"/>
              </a:spcBef>
              <a:spcAft>
                <a:spcPts val="0"/>
              </a:spcAft>
              <a:buClr>
                <a:schemeClr val="dk1"/>
              </a:buClr>
              <a:buSzPts val="800"/>
              <a:buNone/>
              <a:defRPr sz="800"/>
            </a:lvl7pPr>
            <a:lvl8pPr indent="-228600" lvl="7" marL="3657600" rtl="0" algn="l">
              <a:spcBef>
                <a:spcPts val="200"/>
              </a:spcBef>
              <a:spcAft>
                <a:spcPts val="0"/>
              </a:spcAft>
              <a:buClr>
                <a:schemeClr val="dk1"/>
              </a:buClr>
              <a:buSzPts val="800"/>
              <a:buNone/>
              <a:defRPr sz="800"/>
            </a:lvl8pPr>
            <a:lvl9pPr indent="-228600" lvl="8" marL="4114800" rtl="0" algn="l">
              <a:spcBef>
                <a:spcPts val="200"/>
              </a:spcBef>
              <a:spcAft>
                <a:spcPts val="0"/>
              </a:spcAft>
              <a:buClr>
                <a:schemeClr val="dk1"/>
              </a:buClr>
              <a:buSzPts val="800"/>
              <a:buNone/>
              <a:defRPr sz="800"/>
            </a:lvl9pPr>
          </a:lstStyle>
          <a:p/>
        </p:txBody>
      </p:sp>
      <p:sp>
        <p:nvSpPr>
          <p:cNvPr id="121" name="Google Shape;121;p23"/>
          <p:cNvSpPr txBox="1"/>
          <p:nvPr>
            <p:ph idx="10" type="dt"/>
          </p:nvPr>
        </p:nvSpPr>
        <p:spPr>
          <a:xfrm>
            <a:off x="457200" y="4767263"/>
            <a:ext cx="2133600" cy="273900"/>
          </a:xfrm>
          <a:prstGeom prst="rect">
            <a:avLst/>
          </a:prstGeom>
          <a:noFill/>
          <a:ln>
            <a:noFill/>
          </a:ln>
        </p:spPr>
        <p:txBody>
          <a:bodyPr anchorCtr="0" anchor="ctr" bIns="39550" lIns="79125" spcFirstLastPara="1" rIns="79125" wrap="square" tIns="39550">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22" name="Google Shape;122;p23"/>
          <p:cNvSpPr txBox="1"/>
          <p:nvPr>
            <p:ph idx="11" type="ftr"/>
          </p:nvPr>
        </p:nvSpPr>
        <p:spPr>
          <a:xfrm>
            <a:off x="3124200" y="4767263"/>
            <a:ext cx="2895600" cy="2739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23" name="Google Shape;123;p23"/>
          <p:cNvSpPr txBox="1"/>
          <p:nvPr>
            <p:ph idx="12" type="sldNum"/>
          </p:nvPr>
        </p:nvSpPr>
        <p:spPr>
          <a:xfrm>
            <a:off x="6553200" y="4767263"/>
            <a:ext cx="2133600" cy="273900"/>
          </a:xfrm>
          <a:prstGeom prst="rect">
            <a:avLst/>
          </a:prstGeom>
          <a:noFill/>
          <a:ln>
            <a:noFill/>
          </a:ln>
        </p:spPr>
        <p:txBody>
          <a:bodyPr anchorCtr="0" anchor="ctr" bIns="39550" lIns="79125" spcFirstLastPara="1" rIns="79125" wrap="square" tIns="3955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4" name="Shape 124"/>
        <p:cNvGrpSpPr/>
        <p:nvPr/>
      </p:nvGrpSpPr>
      <p:grpSpPr>
        <a:xfrm>
          <a:off x="0" y="0"/>
          <a:ext cx="0" cy="0"/>
          <a:chOff x="0" y="0"/>
          <a:chExt cx="0" cy="0"/>
        </a:xfrm>
      </p:grpSpPr>
      <p:sp>
        <p:nvSpPr>
          <p:cNvPr id="125" name="Google Shape;125;p24"/>
          <p:cNvSpPr txBox="1"/>
          <p:nvPr>
            <p:ph type="title"/>
          </p:nvPr>
        </p:nvSpPr>
        <p:spPr>
          <a:xfrm>
            <a:off x="1792288" y="3600450"/>
            <a:ext cx="5486400" cy="425100"/>
          </a:xfrm>
          <a:prstGeom prst="rect">
            <a:avLst/>
          </a:prstGeom>
          <a:noFill/>
          <a:ln>
            <a:noFill/>
          </a:ln>
        </p:spPr>
        <p:txBody>
          <a:bodyPr anchorCtr="0" anchor="b" bIns="39550" lIns="79125" spcFirstLastPara="1" rIns="79125" wrap="square" tIns="39550">
            <a:noAutofit/>
          </a:bodyPr>
          <a:lstStyle>
            <a:lvl1pPr lvl="0" rtl="0" algn="l">
              <a:spcBef>
                <a:spcPts val="0"/>
              </a:spcBef>
              <a:spcAft>
                <a:spcPts val="0"/>
              </a:spcAft>
              <a:buClr>
                <a:schemeClr val="dk1"/>
              </a:buClr>
              <a:buSzPts val="1700"/>
              <a:buFont typeface="Calibri"/>
              <a:buNone/>
              <a:defRPr b="1" sz="1700"/>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26" name="Google Shape;126;p24"/>
          <p:cNvSpPr/>
          <p:nvPr>
            <p:ph idx="2" type="pic"/>
          </p:nvPr>
        </p:nvSpPr>
        <p:spPr>
          <a:xfrm>
            <a:off x="1792288" y="459581"/>
            <a:ext cx="5486400" cy="3086100"/>
          </a:xfrm>
          <a:prstGeom prst="rect">
            <a:avLst/>
          </a:prstGeom>
          <a:noFill/>
          <a:ln>
            <a:noFill/>
          </a:ln>
        </p:spPr>
        <p:txBody>
          <a:bodyPr anchorCtr="0" anchor="t" bIns="39550" lIns="79125" spcFirstLastPara="1" rIns="79125" wrap="square" tIns="39550">
            <a:noAutofit/>
          </a:bodyPr>
          <a:lstStyle>
            <a:lvl1pPr lvl="0" marR="0" rtl="0" algn="l">
              <a:spcBef>
                <a:spcPts val="6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lvl="2" marR="0" rtl="0" algn="l">
              <a:spcBef>
                <a:spcPts val="400"/>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3pPr>
            <a:lvl4pPr lvl="3" marR="0" rtl="0" algn="l">
              <a:spcBef>
                <a:spcPts val="300"/>
              </a:spcBef>
              <a:spcAft>
                <a:spcPts val="0"/>
              </a:spcAft>
              <a:buClr>
                <a:schemeClr val="dk1"/>
              </a:buClr>
              <a:buSzPts val="1700"/>
              <a:buFont typeface="Arial"/>
              <a:buNone/>
              <a:defRPr b="0" i="0" sz="1700" u="none" cap="none" strike="noStrike">
                <a:solidFill>
                  <a:schemeClr val="dk1"/>
                </a:solidFill>
                <a:latin typeface="Calibri"/>
                <a:ea typeface="Calibri"/>
                <a:cs typeface="Calibri"/>
                <a:sym typeface="Calibri"/>
              </a:defRPr>
            </a:lvl4pPr>
            <a:lvl5pPr lvl="4" marR="0" rtl="0" algn="l">
              <a:spcBef>
                <a:spcPts val="300"/>
              </a:spcBef>
              <a:spcAft>
                <a:spcPts val="0"/>
              </a:spcAft>
              <a:buClr>
                <a:schemeClr val="dk1"/>
              </a:buClr>
              <a:buSzPts val="1700"/>
              <a:buFont typeface="Arial"/>
              <a:buNone/>
              <a:defRPr b="0" i="0" sz="1700" u="none" cap="none" strike="noStrike">
                <a:solidFill>
                  <a:schemeClr val="dk1"/>
                </a:solidFill>
                <a:latin typeface="Calibri"/>
                <a:ea typeface="Calibri"/>
                <a:cs typeface="Calibri"/>
                <a:sym typeface="Calibri"/>
              </a:defRPr>
            </a:lvl5pPr>
            <a:lvl6pPr lvl="5" marR="0" rtl="0" algn="l">
              <a:spcBef>
                <a:spcPts val="300"/>
              </a:spcBef>
              <a:spcAft>
                <a:spcPts val="0"/>
              </a:spcAft>
              <a:buClr>
                <a:schemeClr val="dk1"/>
              </a:buClr>
              <a:buSzPts val="1700"/>
              <a:buFont typeface="Arial"/>
              <a:buNone/>
              <a:defRPr b="0" i="0" sz="1700" u="none" cap="none" strike="noStrike">
                <a:solidFill>
                  <a:schemeClr val="dk1"/>
                </a:solidFill>
                <a:latin typeface="Calibri"/>
                <a:ea typeface="Calibri"/>
                <a:cs typeface="Calibri"/>
                <a:sym typeface="Calibri"/>
              </a:defRPr>
            </a:lvl6pPr>
            <a:lvl7pPr lvl="6" marR="0" rtl="0" algn="l">
              <a:spcBef>
                <a:spcPts val="300"/>
              </a:spcBef>
              <a:spcAft>
                <a:spcPts val="0"/>
              </a:spcAft>
              <a:buClr>
                <a:schemeClr val="dk1"/>
              </a:buClr>
              <a:buSzPts val="1700"/>
              <a:buFont typeface="Arial"/>
              <a:buNone/>
              <a:defRPr b="0" i="0" sz="1700" u="none" cap="none" strike="noStrike">
                <a:solidFill>
                  <a:schemeClr val="dk1"/>
                </a:solidFill>
                <a:latin typeface="Calibri"/>
                <a:ea typeface="Calibri"/>
                <a:cs typeface="Calibri"/>
                <a:sym typeface="Calibri"/>
              </a:defRPr>
            </a:lvl7pPr>
            <a:lvl8pPr lvl="7" marR="0" rtl="0" algn="l">
              <a:spcBef>
                <a:spcPts val="300"/>
              </a:spcBef>
              <a:spcAft>
                <a:spcPts val="0"/>
              </a:spcAft>
              <a:buClr>
                <a:schemeClr val="dk1"/>
              </a:buClr>
              <a:buSzPts val="1700"/>
              <a:buFont typeface="Arial"/>
              <a:buNone/>
              <a:defRPr b="0" i="0" sz="1700" u="none" cap="none" strike="noStrike">
                <a:solidFill>
                  <a:schemeClr val="dk1"/>
                </a:solidFill>
                <a:latin typeface="Calibri"/>
                <a:ea typeface="Calibri"/>
                <a:cs typeface="Calibri"/>
                <a:sym typeface="Calibri"/>
              </a:defRPr>
            </a:lvl8pPr>
            <a:lvl9pPr lvl="8" marR="0" rtl="0" algn="l">
              <a:spcBef>
                <a:spcPts val="300"/>
              </a:spcBef>
              <a:spcAft>
                <a:spcPts val="0"/>
              </a:spcAft>
              <a:buClr>
                <a:schemeClr val="dk1"/>
              </a:buClr>
              <a:buSzPts val="1700"/>
              <a:buFont typeface="Arial"/>
              <a:buNone/>
              <a:defRPr b="0" i="0" sz="1700" u="none" cap="none" strike="noStrike">
                <a:solidFill>
                  <a:schemeClr val="dk1"/>
                </a:solidFill>
                <a:latin typeface="Calibri"/>
                <a:ea typeface="Calibri"/>
                <a:cs typeface="Calibri"/>
                <a:sym typeface="Calibri"/>
              </a:defRPr>
            </a:lvl9pPr>
          </a:lstStyle>
          <a:p/>
        </p:txBody>
      </p:sp>
      <p:sp>
        <p:nvSpPr>
          <p:cNvPr id="127" name="Google Shape;127;p24"/>
          <p:cNvSpPr txBox="1"/>
          <p:nvPr>
            <p:ph idx="1" type="body"/>
          </p:nvPr>
        </p:nvSpPr>
        <p:spPr>
          <a:xfrm>
            <a:off x="1792288" y="4025503"/>
            <a:ext cx="5486400" cy="603600"/>
          </a:xfrm>
          <a:prstGeom prst="rect">
            <a:avLst/>
          </a:prstGeom>
          <a:noFill/>
          <a:ln>
            <a:noFill/>
          </a:ln>
        </p:spPr>
        <p:txBody>
          <a:bodyPr anchorCtr="0" anchor="t" bIns="39550" lIns="79125" spcFirstLastPara="1" rIns="79125" wrap="square" tIns="39550">
            <a:noAutofit/>
          </a:bodyPr>
          <a:lstStyle>
            <a:lvl1pPr indent="-228600" lvl="0" marL="457200" rtl="0" algn="l">
              <a:spcBef>
                <a:spcPts val="200"/>
              </a:spcBef>
              <a:spcAft>
                <a:spcPts val="0"/>
              </a:spcAft>
              <a:buClr>
                <a:schemeClr val="dk1"/>
              </a:buClr>
              <a:buSzPts val="1200"/>
              <a:buNone/>
              <a:defRPr sz="1200"/>
            </a:lvl1pPr>
            <a:lvl2pPr indent="-228600" lvl="1" marL="914400" rtl="0" algn="l">
              <a:spcBef>
                <a:spcPts val="200"/>
              </a:spcBef>
              <a:spcAft>
                <a:spcPts val="0"/>
              </a:spcAft>
              <a:buClr>
                <a:schemeClr val="dk1"/>
              </a:buClr>
              <a:buSzPts val="1000"/>
              <a:buNone/>
              <a:defRPr sz="1000"/>
            </a:lvl2pPr>
            <a:lvl3pPr indent="-228600" lvl="2" marL="1371600" rtl="0" algn="l">
              <a:spcBef>
                <a:spcPts val="200"/>
              </a:spcBef>
              <a:spcAft>
                <a:spcPts val="0"/>
              </a:spcAft>
              <a:buClr>
                <a:schemeClr val="dk1"/>
              </a:buClr>
              <a:buSzPts val="900"/>
              <a:buNone/>
              <a:defRPr sz="900"/>
            </a:lvl3pPr>
            <a:lvl4pPr indent="-228600" lvl="3" marL="1828800" rtl="0" algn="l">
              <a:spcBef>
                <a:spcPts val="200"/>
              </a:spcBef>
              <a:spcAft>
                <a:spcPts val="0"/>
              </a:spcAft>
              <a:buClr>
                <a:schemeClr val="dk1"/>
              </a:buClr>
              <a:buSzPts val="800"/>
              <a:buNone/>
              <a:defRPr sz="800"/>
            </a:lvl4pPr>
            <a:lvl5pPr indent="-228600" lvl="4" marL="2286000" rtl="0" algn="l">
              <a:spcBef>
                <a:spcPts val="200"/>
              </a:spcBef>
              <a:spcAft>
                <a:spcPts val="0"/>
              </a:spcAft>
              <a:buClr>
                <a:schemeClr val="dk1"/>
              </a:buClr>
              <a:buSzPts val="800"/>
              <a:buNone/>
              <a:defRPr sz="800"/>
            </a:lvl5pPr>
            <a:lvl6pPr indent="-228600" lvl="5" marL="2743200" rtl="0" algn="l">
              <a:spcBef>
                <a:spcPts val="200"/>
              </a:spcBef>
              <a:spcAft>
                <a:spcPts val="0"/>
              </a:spcAft>
              <a:buClr>
                <a:schemeClr val="dk1"/>
              </a:buClr>
              <a:buSzPts val="800"/>
              <a:buNone/>
              <a:defRPr sz="800"/>
            </a:lvl6pPr>
            <a:lvl7pPr indent="-228600" lvl="6" marL="3200400" rtl="0" algn="l">
              <a:spcBef>
                <a:spcPts val="200"/>
              </a:spcBef>
              <a:spcAft>
                <a:spcPts val="0"/>
              </a:spcAft>
              <a:buClr>
                <a:schemeClr val="dk1"/>
              </a:buClr>
              <a:buSzPts val="800"/>
              <a:buNone/>
              <a:defRPr sz="800"/>
            </a:lvl7pPr>
            <a:lvl8pPr indent="-228600" lvl="7" marL="3657600" rtl="0" algn="l">
              <a:spcBef>
                <a:spcPts val="200"/>
              </a:spcBef>
              <a:spcAft>
                <a:spcPts val="0"/>
              </a:spcAft>
              <a:buClr>
                <a:schemeClr val="dk1"/>
              </a:buClr>
              <a:buSzPts val="800"/>
              <a:buNone/>
              <a:defRPr sz="800"/>
            </a:lvl8pPr>
            <a:lvl9pPr indent="-228600" lvl="8" marL="4114800" rtl="0" algn="l">
              <a:spcBef>
                <a:spcPts val="200"/>
              </a:spcBef>
              <a:spcAft>
                <a:spcPts val="0"/>
              </a:spcAft>
              <a:buClr>
                <a:schemeClr val="dk1"/>
              </a:buClr>
              <a:buSzPts val="800"/>
              <a:buNone/>
              <a:defRPr sz="800"/>
            </a:lvl9pPr>
          </a:lstStyle>
          <a:p/>
        </p:txBody>
      </p:sp>
      <p:sp>
        <p:nvSpPr>
          <p:cNvPr id="128" name="Google Shape;128;p24"/>
          <p:cNvSpPr txBox="1"/>
          <p:nvPr>
            <p:ph idx="10" type="dt"/>
          </p:nvPr>
        </p:nvSpPr>
        <p:spPr>
          <a:xfrm>
            <a:off x="457200" y="4767263"/>
            <a:ext cx="2133600" cy="273900"/>
          </a:xfrm>
          <a:prstGeom prst="rect">
            <a:avLst/>
          </a:prstGeom>
          <a:noFill/>
          <a:ln>
            <a:noFill/>
          </a:ln>
        </p:spPr>
        <p:txBody>
          <a:bodyPr anchorCtr="0" anchor="ctr" bIns="39550" lIns="79125" spcFirstLastPara="1" rIns="79125" wrap="square" tIns="39550">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29" name="Google Shape;129;p24"/>
          <p:cNvSpPr txBox="1"/>
          <p:nvPr>
            <p:ph idx="11" type="ftr"/>
          </p:nvPr>
        </p:nvSpPr>
        <p:spPr>
          <a:xfrm>
            <a:off x="3124200" y="4767263"/>
            <a:ext cx="2895600" cy="2739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30" name="Google Shape;130;p24"/>
          <p:cNvSpPr txBox="1"/>
          <p:nvPr>
            <p:ph idx="12" type="sldNum"/>
          </p:nvPr>
        </p:nvSpPr>
        <p:spPr>
          <a:xfrm>
            <a:off x="6553200" y="4767263"/>
            <a:ext cx="2133600" cy="273900"/>
          </a:xfrm>
          <a:prstGeom prst="rect">
            <a:avLst/>
          </a:prstGeom>
          <a:noFill/>
          <a:ln>
            <a:noFill/>
          </a:ln>
        </p:spPr>
        <p:txBody>
          <a:bodyPr anchorCtr="0" anchor="ctr" bIns="39550" lIns="79125" spcFirstLastPara="1" rIns="79125" wrap="square" tIns="3955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1" name="Shape 131"/>
        <p:cNvGrpSpPr/>
        <p:nvPr/>
      </p:nvGrpSpPr>
      <p:grpSpPr>
        <a:xfrm>
          <a:off x="0" y="0"/>
          <a:ext cx="0" cy="0"/>
          <a:chOff x="0" y="0"/>
          <a:chExt cx="0" cy="0"/>
        </a:xfrm>
      </p:grpSpPr>
      <p:sp>
        <p:nvSpPr>
          <p:cNvPr id="132" name="Google Shape;132;p25"/>
          <p:cNvSpPr txBox="1"/>
          <p:nvPr>
            <p:ph type="title"/>
          </p:nvPr>
        </p:nvSpPr>
        <p:spPr>
          <a:xfrm>
            <a:off x="457200" y="205978"/>
            <a:ext cx="8229600" cy="8574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Clr>
                <a:schemeClr val="dk1"/>
              </a:buClr>
              <a:buSzPts val="16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33" name="Google Shape;133;p25"/>
          <p:cNvSpPr txBox="1"/>
          <p:nvPr>
            <p:ph idx="1" type="body"/>
          </p:nvPr>
        </p:nvSpPr>
        <p:spPr>
          <a:xfrm rot="5400000">
            <a:off x="2874750" y="-1217399"/>
            <a:ext cx="3394500" cy="8229600"/>
          </a:xfrm>
          <a:prstGeom prst="rect">
            <a:avLst/>
          </a:prstGeom>
          <a:noFill/>
          <a:ln>
            <a:noFill/>
          </a:ln>
        </p:spPr>
        <p:txBody>
          <a:bodyPr anchorCtr="0" anchor="t" bIns="39550" lIns="79125" spcFirstLastPara="1" rIns="79125" wrap="square" tIns="39550">
            <a:noAutofit/>
          </a:bodyPr>
          <a:lstStyle>
            <a:lvl1pPr indent="-330200" lvl="0" marL="457200" rtl="0" algn="l">
              <a:spcBef>
                <a:spcPts val="300"/>
              </a:spcBef>
              <a:spcAft>
                <a:spcPts val="0"/>
              </a:spcAft>
              <a:buClr>
                <a:schemeClr val="dk1"/>
              </a:buClr>
              <a:buSzPts val="1600"/>
              <a:buChar char="•"/>
              <a:defRPr/>
            </a:lvl1pPr>
            <a:lvl2pPr indent="-330200" lvl="1" marL="914400" rtl="0" algn="l">
              <a:spcBef>
                <a:spcPts val="300"/>
              </a:spcBef>
              <a:spcAft>
                <a:spcPts val="0"/>
              </a:spcAft>
              <a:buClr>
                <a:schemeClr val="dk1"/>
              </a:buClr>
              <a:buSzPts val="1600"/>
              <a:buChar char="–"/>
              <a:defRPr/>
            </a:lvl2pPr>
            <a:lvl3pPr indent="-330200" lvl="2" marL="1371600" rtl="0" algn="l">
              <a:spcBef>
                <a:spcPts val="300"/>
              </a:spcBef>
              <a:spcAft>
                <a:spcPts val="0"/>
              </a:spcAft>
              <a:buClr>
                <a:schemeClr val="dk1"/>
              </a:buClr>
              <a:buSzPts val="1600"/>
              <a:buChar char="•"/>
              <a:defRPr/>
            </a:lvl3pPr>
            <a:lvl4pPr indent="-330200" lvl="3" marL="1828800" rtl="0" algn="l">
              <a:spcBef>
                <a:spcPts val="300"/>
              </a:spcBef>
              <a:spcAft>
                <a:spcPts val="0"/>
              </a:spcAft>
              <a:buClr>
                <a:schemeClr val="dk1"/>
              </a:buClr>
              <a:buSzPts val="1600"/>
              <a:buChar char="–"/>
              <a:defRPr/>
            </a:lvl4pPr>
            <a:lvl5pPr indent="-330200" lvl="4" marL="2286000" rtl="0" algn="l">
              <a:spcBef>
                <a:spcPts val="300"/>
              </a:spcBef>
              <a:spcAft>
                <a:spcPts val="0"/>
              </a:spcAft>
              <a:buClr>
                <a:schemeClr val="dk1"/>
              </a:buClr>
              <a:buSzPts val="1600"/>
              <a:buChar char="»"/>
              <a:defRPr/>
            </a:lvl5pPr>
            <a:lvl6pPr indent="-330200" lvl="5" marL="2743200" rtl="0" algn="l">
              <a:spcBef>
                <a:spcPts val="300"/>
              </a:spcBef>
              <a:spcAft>
                <a:spcPts val="0"/>
              </a:spcAft>
              <a:buClr>
                <a:schemeClr val="dk1"/>
              </a:buClr>
              <a:buSzPts val="1600"/>
              <a:buChar char="•"/>
              <a:defRPr/>
            </a:lvl6pPr>
            <a:lvl7pPr indent="-330200" lvl="6" marL="3200400" rtl="0" algn="l">
              <a:spcBef>
                <a:spcPts val="300"/>
              </a:spcBef>
              <a:spcAft>
                <a:spcPts val="0"/>
              </a:spcAft>
              <a:buClr>
                <a:schemeClr val="dk1"/>
              </a:buClr>
              <a:buSzPts val="1600"/>
              <a:buChar char="•"/>
              <a:defRPr/>
            </a:lvl7pPr>
            <a:lvl8pPr indent="-330200" lvl="7" marL="3657600" rtl="0" algn="l">
              <a:spcBef>
                <a:spcPts val="300"/>
              </a:spcBef>
              <a:spcAft>
                <a:spcPts val="0"/>
              </a:spcAft>
              <a:buClr>
                <a:schemeClr val="dk1"/>
              </a:buClr>
              <a:buSzPts val="1600"/>
              <a:buChar char="•"/>
              <a:defRPr/>
            </a:lvl8pPr>
            <a:lvl9pPr indent="-330200" lvl="8" marL="4114800" rtl="0" algn="l">
              <a:spcBef>
                <a:spcPts val="300"/>
              </a:spcBef>
              <a:spcAft>
                <a:spcPts val="0"/>
              </a:spcAft>
              <a:buClr>
                <a:schemeClr val="dk1"/>
              </a:buClr>
              <a:buSzPts val="1600"/>
              <a:buChar char="•"/>
              <a:defRPr/>
            </a:lvl9pPr>
          </a:lstStyle>
          <a:p/>
        </p:txBody>
      </p:sp>
      <p:sp>
        <p:nvSpPr>
          <p:cNvPr id="134" name="Google Shape;134;p25"/>
          <p:cNvSpPr txBox="1"/>
          <p:nvPr>
            <p:ph idx="10" type="dt"/>
          </p:nvPr>
        </p:nvSpPr>
        <p:spPr>
          <a:xfrm>
            <a:off x="457200" y="4767263"/>
            <a:ext cx="2133600" cy="273900"/>
          </a:xfrm>
          <a:prstGeom prst="rect">
            <a:avLst/>
          </a:prstGeom>
          <a:noFill/>
          <a:ln>
            <a:noFill/>
          </a:ln>
        </p:spPr>
        <p:txBody>
          <a:bodyPr anchorCtr="0" anchor="ctr" bIns="39550" lIns="79125" spcFirstLastPara="1" rIns="79125" wrap="square" tIns="39550">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35" name="Google Shape;135;p25"/>
          <p:cNvSpPr txBox="1"/>
          <p:nvPr>
            <p:ph idx="11" type="ftr"/>
          </p:nvPr>
        </p:nvSpPr>
        <p:spPr>
          <a:xfrm>
            <a:off x="3124200" y="4767263"/>
            <a:ext cx="2895600" cy="2739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36" name="Google Shape;136;p25"/>
          <p:cNvSpPr txBox="1"/>
          <p:nvPr>
            <p:ph idx="12" type="sldNum"/>
          </p:nvPr>
        </p:nvSpPr>
        <p:spPr>
          <a:xfrm>
            <a:off x="6553200" y="4767263"/>
            <a:ext cx="2133600" cy="273900"/>
          </a:xfrm>
          <a:prstGeom prst="rect">
            <a:avLst/>
          </a:prstGeom>
          <a:noFill/>
          <a:ln>
            <a:noFill/>
          </a:ln>
        </p:spPr>
        <p:txBody>
          <a:bodyPr anchorCtr="0" anchor="ctr" bIns="39550" lIns="79125" spcFirstLastPara="1" rIns="79125" wrap="square" tIns="3955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7" name="Shape 137"/>
        <p:cNvGrpSpPr/>
        <p:nvPr/>
      </p:nvGrpSpPr>
      <p:grpSpPr>
        <a:xfrm>
          <a:off x="0" y="0"/>
          <a:ext cx="0" cy="0"/>
          <a:chOff x="0" y="0"/>
          <a:chExt cx="0" cy="0"/>
        </a:xfrm>
      </p:grpSpPr>
      <p:sp>
        <p:nvSpPr>
          <p:cNvPr id="138" name="Google Shape;138;p26"/>
          <p:cNvSpPr txBox="1"/>
          <p:nvPr>
            <p:ph type="title"/>
          </p:nvPr>
        </p:nvSpPr>
        <p:spPr>
          <a:xfrm rot="5400000">
            <a:off x="6101850" y="1285829"/>
            <a:ext cx="4388700" cy="22290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Clr>
                <a:schemeClr val="dk1"/>
              </a:buClr>
              <a:buSzPts val="16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p:txBody>
      </p:sp>
      <p:sp>
        <p:nvSpPr>
          <p:cNvPr id="139" name="Google Shape;139;p26"/>
          <p:cNvSpPr txBox="1"/>
          <p:nvPr>
            <p:ph idx="1" type="body"/>
          </p:nvPr>
        </p:nvSpPr>
        <p:spPr>
          <a:xfrm rot="5400000">
            <a:off x="1567951" y="-866821"/>
            <a:ext cx="4388700" cy="6534300"/>
          </a:xfrm>
          <a:prstGeom prst="rect">
            <a:avLst/>
          </a:prstGeom>
          <a:noFill/>
          <a:ln>
            <a:noFill/>
          </a:ln>
        </p:spPr>
        <p:txBody>
          <a:bodyPr anchorCtr="0" anchor="t" bIns="39550" lIns="79125" spcFirstLastPara="1" rIns="79125" wrap="square" tIns="39550">
            <a:noAutofit/>
          </a:bodyPr>
          <a:lstStyle>
            <a:lvl1pPr indent="-330200" lvl="0" marL="457200" rtl="0" algn="l">
              <a:spcBef>
                <a:spcPts val="300"/>
              </a:spcBef>
              <a:spcAft>
                <a:spcPts val="0"/>
              </a:spcAft>
              <a:buClr>
                <a:schemeClr val="dk1"/>
              </a:buClr>
              <a:buSzPts val="1600"/>
              <a:buChar char="•"/>
              <a:defRPr/>
            </a:lvl1pPr>
            <a:lvl2pPr indent="-330200" lvl="1" marL="914400" rtl="0" algn="l">
              <a:spcBef>
                <a:spcPts val="300"/>
              </a:spcBef>
              <a:spcAft>
                <a:spcPts val="0"/>
              </a:spcAft>
              <a:buClr>
                <a:schemeClr val="dk1"/>
              </a:buClr>
              <a:buSzPts val="1600"/>
              <a:buChar char="–"/>
              <a:defRPr/>
            </a:lvl2pPr>
            <a:lvl3pPr indent="-330200" lvl="2" marL="1371600" rtl="0" algn="l">
              <a:spcBef>
                <a:spcPts val="300"/>
              </a:spcBef>
              <a:spcAft>
                <a:spcPts val="0"/>
              </a:spcAft>
              <a:buClr>
                <a:schemeClr val="dk1"/>
              </a:buClr>
              <a:buSzPts val="1600"/>
              <a:buChar char="•"/>
              <a:defRPr/>
            </a:lvl3pPr>
            <a:lvl4pPr indent="-330200" lvl="3" marL="1828800" rtl="0" algn="l">
              <a:spcBef>
                <a:spcPts val="300"/>
              </a:spcBef>
              <a:spcAft>
                <a:spcPts val="0"/>
              </a:spcAft>
              <a:buClr>
                <a:schemeClr val="dk1"/>
              </a:buClr>
              <a:buSzPts val="1600"/>
              <a:buChar char="–"/>
              <a:defRPr/>
            </a:lvl4pPr>
            <a:lvl5pPr indent="-330200" lvl="4" marL="2286000" rtl="0" algn="l">
              <a:spcBef>
                <a:spcPts val="300"/>
              </a:spcBef>
              <a:spcAft>
                <a:spcPts val="0"/>
              </a:spcAft>
              <a:buClr>
                <a:schemeClr val="dk1"/>
              </a:buClr>
              <a:buSzPts val="1600"/>
              <a:buChar char="»"/>
              <a:defRPr/>
            </a:lvl5pPr>
            <a:lvl6pPr indent="-330200" lvl="5" marL="2743200" rtl="0" algn="l">
              <a:spcBef>
                <a:spcPts val="300"/>
              </a:spcBef>
              <a:spcAft>
                <a:spcPts val="0"/>
              </a:spcAft>
              <a:buClr>
                <a:schemeClr val="dk1"/>
              </a:buClr>
              <a:buSzPts val="1600"/>
              <a:buChar char="•"/>
              <a:defRPr/>
            </a:lvl6pPr>
            <a:lvl7pPr indent="-330200" lvl="6" marL="3200400" rtl="0" algn="l">
              <a:spcBef>
                <a:spcPts val="300"/>
              </a:spcBef>
              <a:spcAft>
                <a:spcPts val="0"/>
              </a:spcAft>
              <a:buClr>
                <a:schemeClr val="dk1"/>
              </a:buClr>
              <a:buSzPts val="1600"/>
              <a:buChar char="•"/>
              <a:defRPr/>
            </a:lvl7pPr>
            <a:lvl8pPr indent="-330200" lvl="7" marL="3657600" rtl="0" algn="l">
              <a:spcBef>
                <a:spcPts val="300"/>
              </a:spcBef>
              <a:spcAft>
                <a:spcPts val="0"/>
              </a:spcAft>
              <a:buClr>
                <a:schemeClr val="dk1"/>
              </a:buClr>
              <a:buSzPts val="1600"/>
              <a:buChar char="•"/>
              <a:defRPr/>
            </a:lvl8pPr>
            <a:lvl9pPr indent="-330200" lvl="8" marL="4114800" rtl="0" algn="l">
              <a:spcBef>
                <a:spcPts val="300"/>
              </a:spcBef>
              <a:spcAft>
                <a:spcPts val="0"/>
              </a:spcAft>
              <a:buClr>
                <a:schemeClr val="dk1"/>
              </a:buClr>
              <a:buSzPts val="1600"/>
              <a:buChar char="•"/>
              <a:defRPr/>
            </a:lvl9pPr>
          </a:lstStyle>
          <a:p/>
        </p:txBody>
      </p:sp>
      <p:sp>
        <p:nvSpPr>
          <p:cNvPr id="140" name="Google Shape;140;p26"/>
          <p:cNvSpPr txBox="1"/>
          <p:nvPr>
            <p:ph idx="10" type="dt"/>
          </p:nvPr>
        </p:nvSpPr>
        <p:spPr>
          <a:xfrm>
            <a:off x="457200" y="4767263"/>
            <a:ext cx="2133600" cy="273900"/>
          </a:xfrm>
          <a:prstGeom prst="rect">
            <a:avLst/>
          </a:prstGeom>
          <a:noFill/>
          <a:ln>
            <a:noFill/>
          </a:ln>
        </p:spPr>
        <p:txBody>
          <a:bodyPr anchorCtr="0" anchor="ctr" bIns="39550" lIns="79125" spcFirstLastPara="1" rIns="79125" wrap="square" tIns="39550">
            <a:noAutofit/>
          </a:bodyPr>
          <a:lstStyle>
            <a:lvl1pPr lvl="0" rtl="0" algn="l">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41" name="Google Shape;141;p26"/>
          <p:cNvSpPr txBox="1"/>
          <p:nvPr>
            <p:ph idx="11" type="ftr"/>
          </p:nvPr>
        </p:nvSpPr>
        <p:spPr>
          <a:xfrm>
            <a:off x="3124200" y="4767263"/>
            <a:ext cx="2895600" cy="273900"/>
          </a:xfrm>
          <a:prstGeom prst="rect">
            <a:avLst/>
          </a:prstGeom>
          <a:noFill/>
          <a:ln>
            <a:noFill/>
          </a:ln>
        </p:spPr>
        <p:txBody>
          <a:bodyPr anchorCtr="0" anchor="ctr" bIns="39550" lIns="79125" spcFirstLastPara="1" rIns="79125" wrap="square" tIns="39550">
            <a:noAutofit/>
          </a:bodyPr>
          <a:lstStyle>
            <a:lvl1pPr lvl="0" rtl="0" algn="ctr">
              <a:spcBef>
                <a:spcPts val="0"/>
              </a:spcBef>
              <a:spcAft>
                <a:spcPts val="0"/>
              </a:spcAft>
              <a:buSzPts val="1200"/>
              <a:buNone/>
              <a:defRPr/>
            </a:lvl1pPr>
            <a:lvl2pPr lvl="1" rtl="0" algn="l">
              <a:spcBef>
                <a:spcPts val="0"/>
              </a:spcBef>
              <a:spcAft>
                <a:spcPts val="0"/>
              </a:spcAft>
              <a:buSzPts val="1200"/>
              <a:buNone/>
              <a:defRPr/>
            </a:lvl2pPr>
            <a:lvl3pPr lvl="2" rtl="0" algn="l">
              <a:spcBef>
                <a:spcPts val="0"/>
              </a:spcBef>
              <a:spcAft>
                <a:spcPts val="0"/>
              </a:spcAft>
              <a:buSzPts val="1200"/>
              <a:buNone/>
              <a:defRPr/>
            </a:lvl3pPr>
            <a:lvl4pPr lvl="3" rtl="0" algn="l">
              <a:spcBef>
                <a:spcPts val="0"/>
              </a:spcBef>
              <a:spcAft>
                <a:spcPts val="0"/>
              </a:spcAft>
              <a:buSzPts val="1200"/>
              <a:buNone/>
              <a:defRPr/>
            </a:lvl4pPr>
            <a:lvl5pPr lvl="4" rtl="0" algn="l">
              <a:spcBef>
                <a:spcPts val="0"/>
              </a:spcBef>
              <a:spcAft>
                <a:spcPts val="0"/>
              </a:spcAft>
              <a:buSzPts val="1200"/>
              <a:buNone/>
              <a:defRPr/>
            </a:lvl5pPr>
            <a:lvl6pPr lvl="5" rtl="0" algn="l">
              <a:spcBef>
                <a:spcPts val="0"/>
              </a:spcBef>
              <a:spcAft>
                <a:spcPts val="0"/>
              </a:spcAft>
              <a:buSzPts val="1200"/>
              <a:buNone/>
              <a:defRPr/>
            </a:lvl6pPr>
            <a:lvl7pPr lvl="6" rtl="0" algn="l">
              <a:spcBef>
                <a:spcPts val="0"/>
              </a:spcBef>
              <a:spcAft>
                <a:spcPts val="0"/>
              </a:spcAft>
              <a:buSzPts val="1200"/>
              <a:buNone/>
              <a:defRPr/>
            </a:lvl7pPr>
            <a:lvl8pPr lvl="7" rtl="0" algn="l">
              <a:spcBef>
                <a:spcPts val="0"/>
              </a:spcBef>
              <a:spcAft>
                <a:spcPts val="0"/>
              </a:spcAft>
              <a:buSzPts val="1200"/>
              <a:buNone/>
              <a:defRPr/>
            </a:lvl8pPr>
            <a:lvl9pPr lvl="8" rtl="0" algn="l">
              <a:spcBef>
                <a:spcPts val="0"/>
              </a:spcBef>
              <a:spcAft>
                <a:spcPts val="0"/>
              </a:spcAft>
              <a:buSzPts val="1200"/>
              <a:buNone/>
              <a:defRPr/>
            </a:lvl9pPr>
          </a:lstStyle>
          <a:p/>
        </p:txBody>
      </p:sp>
      <p:sp>
        <p:nvSpPr>
          <p:cNvPr id="142" name="Google Shape;142;p26"/>
          <p:cNvSpPr txBox="1"/>
          <p:nvPr>
            <p:ph idx="12" type="sldNum"/>
          </p:nvPr>
        </p:nvSpPr>
        <p:spPr>
          <a:xfrm>
            <a:off x="6553200" y="4767263"/>
            <a:ext cx="2133600" cy="273900"/>
          </a:xfrm>
          <a:prstGeom prst="rect">
            <a:avLst/>
          </a:prstGeom>
          <a:noFill/>
          <a:ln>
            <a:noFill/>
          </a:ln>
        </p:spPr>
        <p:txBody>
          <a:bodyPr anchorCtr="0" anchor="ctr" bIns="39550" lIns="79125" spcFirstLastPara="1" rIns="79125" wrap="square" tIns="3955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2" Type="http://schemas.openxmlformats.org/officeDocument/2006/relationships/theme" Target="../theme/theme1.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F3F3F"/>
        </a:solidFill>
      </p:bgPr>
    </p:bg>
    <p:spTree>
      <p:nvGrpSpPr>
        <p:cNvPr id="68" name="Shape 68"/>
        <p:cNvGrpSpPr/>
        <p:nvPr/>
      </p:nvGrpSpPr>
      <p:grpSpPr>
        <a:xfrm>
          <a:off x="0" y="0"/>
          <a:ext cx="0" cy="0"/>
          <a:chOff x="0" y="0"/>
          <a:chExt cx="0" cy="0"/>
        </a:xfrm>
      </p:grpSpPr>
      <p:sp>
        <p:nvSpPr>
          <p:cNvPr id="69" name="Google Shape;69;p15"/>
          <p:cNvSpPr txBox="1"/>
          <p:nvPr>
            <p:ph type="title"/>
          </p:nvPr>
        </p:nvSpPr>
        <p:spPr>
          <a:xfrm>
            <a:off x="457200" y="205978"/>
            <a:ext cx="8229600" cy="857400"/>
          </a:xfrm>
          <a:prstGeom prst="rect">
            <a:avLst/>
          </a:prstGeom>
          <a:noFill/>
          <a:ln>
            <a:noFill/>
          </a:ln>
        </p:spPr>
        <p:txBody>
          <a:bodyPr anchorCtr="0" anchor="ctr" bIns="39550" lIns="79125" spcFirstLastPara="1" rIns="79125" wrap="square" tIns="39550">
            <a:noAutofit/>
          </a:bodyPr>
          <a:lstStyle>
            <a:lvl1pPr lvl="0" marR="0" rtl="0" algn="ctr">
              <a:spcBef>
                <a:spcPts val="0"/>
              </a:spcBef>
              <a:spcAft>
                <a:spcPts val="0"/>
              </a:spcAft>
              <a:buClr>
                <a:schemeClr val="dk1"/>
              </a:buClr>
              <a:buSzPts val="3800"/>
              <a:buFont typeface="Calibri"/>
              <a:buNone/>
              <a:defRPr b="0" i="0" sz="3800" u="none" cap="none" strike="noStrike">
                <a:solidFill>
                  <a:schemeClr val="dk1"/>
                </a:solidFill>
                <a:latin typeface="Calibri"/>
                <a:ea typeface="Calibri"/>
                <a:cs typeface="Calibri"/>
                <a:sym typeface="Calibri"/>
              </a:defRPr>
            </a:lvl1pPr>
            <a:lvl2pPr lvl="1" rtl="0">
              <a:spcBef>
                <a:spcPts val="0"/>
              </a:spcBef>
              <a:spcAft>
                <a:spcPts val="0"/>
              </a:spcAft>
              <a:buSzPts val="1200"/>
              <a:buNone/>
              <a:defRPr sz="1600"/>
            </a:lvl2pPr>
            <a:lvl3pPr lvl="2" rtl="0">
              <a:spcBef>
                <a:spcPts val="0"/>
              </a:spcBef>
              <a:spcAft>
                <a:spcPts val="0"/>
              </a:spcAft>
              <a:buSzPts val="1200"/>
              <a:buNone/>
              <a:defRPr sz="1600"/>
            </a:lvl3pPr>
            <a:lvl4pPr lvl="3" rtl="0">
              <a:spcBef>
                <a:spcPts val="0"/>
              </a:spcBef>
              <a:spcAft>
                <a:spcPts val="0"/>
              </a:spcAft>
              <a:buSzPts val="1200"/>
              <a:buNone/>
              <a:defRPr sz="1600"/>
            </a:lvl4pPr>
            <a:lvl5pPr lvl="4" rtl="0">
              <a:spcBef>
                <a:spcPts val="0"/>
              </a:spcBef>
              <a:spcAft>
                <a:spcPts val="0"/>
              </a:spcAft>
              <a:buSzPts val="1200"/>
              <a:buNone/>
              <a:defRPr sz="1600"/>
            </a:lvl5pPr>
            <a:lvl6pPr lvl="5" rtl="0">
              <a:spcBef>
                <a:spcPts val="0"/>
              </a:spcBef>
              <a:spcAft>
                <a:spcPts val="0"/>
              </a:spcAft>
              <a:buSzPts val="1200"/>
              <a:buNone/>
              <a:defRPr sz="1600"/>
            </a:lvl6pPr>
            <a:lvl7pPr lvl="6" rtl="0">
              <a:spcBef>
                <a:spcPts val="0"/>
              </a:spcBef>
              <a:spcAft>
                <a:spcPts val="0"/>
              </a:spcAft>
              <a:buSzPts val="1200"/>
              <a:buNone/>
              <a:defRPr sz="1600"/>
            </a:lvl7pPr>
            <a:lvl8pPr lvl="7" rtl="0">
              <a:spcBef>
                <a:spcPts val="0"/>
              </a:spcBef>
              <a:spcAft>
                <a:spcPts val="0"/>
              </a:spcAft>
              <a:buSzPts val="1200"/>
              <a:buNone/>
              <a:defRPr sz="1600"/>
            </a:lvl8pPr>
            <a:lvl9pPr lvl="8" rtl="0">
              <a:spcBef>
                <a:spcPts val="0"/>
              </a:spcBef>
              <a:spcAft>
                <a:spcPts val="0"/>
              </a:spcAft>
              <a:buSzPts val="1200"/>
              <a:buNone/>
              <a:defRPr sz="1600"/>
            </a:lvl9pPr>
          </a:lstStyle>
          <a:p/>
        </p:txBody>
      </p:sp>
      <p:sp>
        <p:nvSpPr>
          <p:cNvPr id="70" name="Google Shape;70;p15"/>
          <p:cNvSpPr txBox="1"/>
          <p:nvPr>
            <p:ph idx="1" type="body"/>
          </p:nvPr>
        </p:nvSpPr>
        <p:spPr>
          <a:xfrm>
            <a:off x="457200" y="1200151"/>
            <a:ext cx="8229600" cy="3394500"/>
          </a:xfrm>
          <a:prstGeom prst="rect">
            <a:avLst/>
          </a:prstGeom>
          <a:noFill/>
          <a:ln>
            <a:noFill/>
          </a:ln>
        </p:spPr>
        <p:txBody>
          <a:bodyPr anchorCtr="0" anchor="t" bIns="39550" lIns="79125" spcFirstLastPara="1" rIns="79125" wrap="square" tIns="39550">
            <a:noAutofit/>
          </a:bodyPr>
          <a:lstStyle>
            <a:lvl1pPr indent="-406400" lvl="0" marL="457200" marR="0" rtl="0" algn="l">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61950" lvl="2" marL="1371600" marR="0" rtl="0" algn="l">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3pPr>
            <a:lvl4pPr indent="-336550" lvl="3" marL="1828800" marR="0" rtl="0" algn="l">
              <a:spcBef>
                <a:spcPts val="3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4pPr>
            <a:lvl5pPr indent="-336550" lvl="4" marL="2286000" marR="0" rtl="0" algn="l">
              <a:spcBef>
                <a:spcPts val="3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5pPr>
            <a:lvl6pPr indent="-336550" lvl="5" marL="2743200" marR="0" rtl="0" algn="l">
              <a:spcBef>
                <a:spcPts val="3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6pPr>
            <a:lvl7pPr indent="-336550" lvl="6" marL="3200400" marR="0" rtl="0" algn="l">
              <a:spcBef>
                <a:spcPts val="3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7pPr>
            <a:lvl8pPr indent="-336550" lvl="7" marL="3657600" marR="0" rtl="0" algn="l">
              <a:spcBef>
                <a:spcPts val="3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8pPr>
            <a:lvl9pPr indent="-336550" lvl="8" marL="4114800" marR="0" rtl="0" algn="l">
              <a:spcBef>
                <a:spcPts val="3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9pPr>
          </a:lstStyle>
          <a:p/>
        </p:txBody>
      </p:sp>
      <p:sp>
        <p:nvSpPr>
          <p:cNvPr id="71" name="Google Shape;71;p15"/>
          <p:cNvSpPr txBox="1"/>
          <p:nvPr>
            <p:ph idx="10" type="dt"/>
          </p:nvPr>
        </p:nvSpPr>
        <p:spPr>
          <a:xfrm>
            <a:off x="457200" y="4767263"/>
            <a:ext cx="2133600" cy="273900"/>
          </a:xfrm>
          <a:prstGeom prst="rect">
            <a:avLst/>
          </a:prstGeom>
          <a:noFill/>
          <a:ln>
            <a:noFill/>
          </a:ln>
        </p:spPr>
        <p:txBody>
          <a:bodyPr anchorCtr="0" anchor="ctr" bIns="39550" lIns="79125" spcFirstLastPara="1" rIns="79125" wrap="square" tIns="39550">
            <a:noAutofit/>
          </a:bodyPr>
          <a:lstStyle>
            <a:lvl1pPr lvl="0" marR="0" rtl="0" algn="l">
              <a:spcBef>
                <a:spcPts val="0"/>
              </a:spcBef>
              <a:spcAft>
                <a:spcPts val="0"/>
              </a:spcAft>
              <a:buSzPts val="1200"/>
              <a:buNone/>
              <a:defRPr sz="1000">
                <a:solidFill>
                  <a:srgbClr val="888888"/>
                </a:solidFill>
                <a:latin typeface="Calibri"/>
                <a:ea typeface="Calibri"/>
                <a:cs typeface="Calibri"/>
                <a:sym typeface="Calibri"/>
              </a:defRPr>
            </a:lvl1pPr>
            <a:lvl2pPr lvl="1"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2pPr>
            <a:lvl3pPr lvl="2"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3pPr>
            <a:lvl4pPr lvl="3"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4pPr>
            <a:lvl5pPr lvl="4"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5pPr>
            <a:lvl6pPr lvl="5"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6pPr>
            <a:lvl7pPr lvl="6"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7pPr>
            <a:lvl8pPr lvl="7"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8pPr>
            <a:lvl9pPr lvl="8"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9pPr>
          </a:lstStyle>
          <a:p/>
        </p:txBody>
      </p:sp>
      <p:sp>
        <p:nvSpPr>
          <p:cNvPr id="72" name="Google Shape;72;p15"/>
          <p:cNvSpPr txBox="1"/>
          <p:nvPr>
            <p:ph idx="11" type="ftr"/>
          </p:nvPr>
        </p:nvSpPr>
        <p:spPr>
          <a:xfrm>
            <a:off x="3124200" y="4767263"/>
            <a:ext cx="2895600" cy="273900"/>
          </a:xfrm>
          <a:prstGeom prst="rect">
            <a:avLst/>
          </a:prstGeom>
          <a:noFill/>
          <a:ln>
            <a:noFill/>
          </a:ln>
        </p:spPr>
        <p:txBody>
          <a:bodyPr anchorCtr="0" anchor="ctr" bIns="39550" lIns="79125" spcFirstLastPara="1" rIns="79125" wrap="square" tIns="39550">
            <a:noAutofit/>
          </a:bodyPr>
          <a:lstStyle>
            <a:lvl1pPr lvl="0" marR="0" rtl="0" algn="ctr">
              <a:spcBef>
                <a:spcPts val="0"/>
              </a:spcBef>
              <a:spcAft>
                <a:spcPts val="0"/>
              </a:spcAft>
              <a:buSzPts val="1200"/>
              <a:buNone/>
              <a:defRPr sz="1000">
                <a:solidFill>
                  <a:srgbClr val="888888"/>
                </a:solidFill>
                <a:latin typeface="Calibri"/>
                <a:ea typeface="Calibri"/>
                <a:cs typeface="Calibri"/>
                <a:sym typeface="Calibri"/>
              </a:defRPr>
            </a:lvl1pPr>
            <a:lvl2pPr lvl="1"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2pPr>
            <a:lvl3pPr lvl="2"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3pPr>
            <a:lvl4pPr lvl="3"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4pPr>
            <a:lvl5pPr lvl="4"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5pPr>
            <a:lvl6pPr lvl="5"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6pPr>
            <a:lvl7pPr lvl="6"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7pPr>
            <a:lvl8pPr lvl="7"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8pPr>
            <a:lvl9pPr lvl="8"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9pPr>
          </a:lstStyle>
          <a:p/>
        </p:txBody>
      </p:sp>
      <p:sp>
        <p:nvSpPr>
          <p:cNvPr id="73" name="Google Shape;73;p15"/>
          <p:cNvSpPr txBox="1"/>
          <p:nvPr>
            <p:ph idx="12" type="sldNum"/>
          </p:nvPr>
        </p:nvSpPr>
        <p:spPr>
          <a:xfrm>
            <a:off x="6553200" y="4767263"/>
            <a:ext cx="2133600" cy="273900"/>
          </a:xfrm>
          <a:prstGeom prst="rect">
            <a:avLst/>
          </a:prstGeom>
          <a:noFill/>
          <a:ln>
            <a:noFill/>
          </a:ln>
        </p:spPr>
        <p:txBody>
          <a:bodyPr anchorCtr="0" anchor="ctr" bIns="39550" lIns="79125" spcFirstLastPara="1" rIns="79125" wrap="square" tIns="39550">
            <a:noAutofit/>
          </a:bodyPr>
          <a:lstStyle>
            <a:lvl1pPr indent="0" lvl="0" marL="0" marR="0" rtl="0" algn="r">
              <a:spcBef>
                <a:spcPts val="0"/>
              </a:spcBef>
              <a:buNone/>
              <a:defRPr sz="1000">
                <a:solidFill>
                  <a:srgbClr val="888888"/>
                </a:solidFill>
                <a:latin typeface="Calibri"/>
                <a:ea typeface="Calibri"/>
                <a:cs typeface="Calibri"/>
                <a:sym typeface="Calibri"/>
              </a:defRPr>
            </a:lvl1pPr>
            <a:lvl2pPr indent="0" lvl="1" marL="0" marR="0" rtl="0" algn="r">
              <a:spcBef>
                <a:spcPts val="0"/>
              </a:spcBef>
              <a:buNone/>
              <a:defRPr sz="1000">
                <a:solidFill>
                  <a:srgbClr val="888888"/>
                </a:solidFill>
                <a:latin typeface="Calibri"/>
                <a:ea typeface="Calibri"/>
                <a:cs typeface="Calibri"/>
                <a:sym typeface="Calibri"/>
              </a:defRPr>
            </a:lvl2pPr>
            <a:lvl3pPr indent="0" lvl="2" marL="0" marR="0" rtl="0" algn="r">
              <a:spcBef>
                <a:spcPts val="0"/>
              </a:spcBef>
              <a:buNone/>
              <a:defRPr sz="1000">
                <a:solidFill>
                  <a:srgbClr val="888888"/>
                </a:solidFill>
                <a:latin typeface="Calibri"/>
                <a:ea typeface="Calibri"/>
                <a:cs typeface="Calibri"/>
                <a:sym typeface="Calibri"/>
              </a:defRPr>
            </a:lvl3pPr>
            <a:lvl4pPr indent="0" lvl="3" marL="0" marR="0" rtl="0" algn="r">
              <a:spcBef>
                <a:spcPts val="0"/>
              </a:spcBef>
              <a:buNone/>
              <a:defRPr sz="1000">
                <a:solidFill>
                  <a:srgbClr val="888888"/>
                </a:solidFill>
                <a:latin typeface="Calibri"/>
                <a:ea typeface="Calibri"/>
                <a:cs typeface="Calibri"/>
                <a:sym typeface="Calibri"/>
              </a:defRPr>
            </a:lvl4pPr>
            <a:lvl5pPr indent="0" lvl="4" marL="0" marR="0" rtl="0" algn="r">
              <a:spcBef>
                <a:spcPts val="0"/>
              </a:spcBef>
              <a:buNone/>
              <a:defRPr sz="1000">
                <a:solidFill>
                  <a:srgbClr val="888888"/>
                </a:solidFill>
                <a:latin typeface="Calibri"/>
                <a:ea typeface="Calibri"/>
                <a:cs typeface="Calibri"/>
                <a:sym typeface="Calibri"/>
              </a:defRPr>
            </a:lvl5pPr>
            <a:lvl6pPr indent="0" lvl="5" marL="0" marR="0" rtl="0" algn="r">
              <a:spcBef>
                <a:spcPts val="0"/>
              </a:spcBef>
              <a:buNone/>
              <a:defRPr sz="1000">
                <a:solidFill>
                  <a:srgbClr val="888888"/>
                </a:solidFill>
                <a:latin typeface="Calibri"/>
                <a:ea typeface="Calibri"/>
                <a:cs typeface="Calibri"/>
                <a:sym typeface="Calibri"/>
              </a:defRPr>
            </a:lvl6pPr>
            <a:lvl7pPr indent="0" lvl="6" marL="0" marR="0" rtl="0" algn="r">
              <a:spcBef>
                <a:spcPts val="0"/>
              </a:spcBef>
              <a:buNone/>
              <a:defRPr sz="1000">
                <a:solidFill>
                  <a:srgbClr val="888888"/>
                </a:solidFill>
                <a:latin typeface="Calibri"/>
                <a:ea typeface="Calibri"/>
                <a:cs typeface="Calibri"/>
                <a:sym typeface="Calibri"/>
              </a:defRPr>
            </a:lvl7pPr>
            <a:lvl8pPr indent="0" lvl="7" marL="0" marR="0" rtl="0" algn="r">
              <a:spcBef>
                <a:spcPts val="0"/>
              </a:spcBef>
              <a:buNone/>
              <a:defRPr sz="1000">
                <a:solidFill>
                  <a:srgbClr val="888888"/>
                </a:solidFill>
                <a:latin typeface="Calibri"/>
                <a:ea typeface="Calibri"/>
                <a:cs typeface="Calibri"/>
                <a:sym typeface="Calibri"/>
              </a:defRPr>
            </a:lvl8pPr>
            <a:lvl9pPr indent="0" lvl="8" marL="0" marR="0" rtl="0" algn="r">
              <a:spcBef>
                <a:spcPts val="0"/>
              </a:spcBef>
              <a:buNone/>
              <a:defRPr sz="10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9.png"/><Relationship Id="rId5" Type="http://schemas.openxmlformats.org/officeDocument/2006/relationships/hyperlink" Target="http://dontchangethislink.peardeckmagic.zone?eyJ0eXBlIjoiZ29vZ2xlLXNsaWRlcy1hZGRvbi1yZXNwb25zZS1mb290ZXIiLCJsYXN0RWRpdGVkQnkiOiIxMDI2ODQzNzMxNzkwMDM5MzQzMzYiLCJwcmVzZW50YXRpb25JZCI6IjFqa0hhOGhUMFZxYklPS3NfTThKUWpSUGhNMTJDUUxGdVRHbVpYN1QteklnIiwiY29udGVudElkIjoiY3VzdG9tLXJlc3BvbnNlLWZyZWVSZXNwb25zZS10ZXh0Iiwic2xpZGVJZCI6Imc4N2JiMGFmMjE3XzBfMCIsImNvbnRlbnRJbnN0YW5jZUlkIjoiMWprSGE4aFQwVnFiSU9Lc19NOEpRalJQaE0xMkNRTEZ1VEdtWlg3VC16SWcvZTE1ZmRkYjMtZWNkNC00NTA0LThhMjMtMzY5NjA1YjJlOWQ3In0=pearId=magic-pear-metadata-identifie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www.youtube.com/watch?v=mnd7sFt5c3A" TargetMode="Externa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hyperlink" Target="https://www.facebook.com/StrangerThingsTV/" TargetMode="External"/><Relationship Id="rId4" Type="http://schemas.openxmlformats.org/officeDocument/2006/relationships/hyperlink" Target="https://twitter.com/Stranger_Things" TargetMode="External"/><Relationship Id="rId5" Type="http://schemas.openxmlformats.org/officeDocument/2006/relationships/hyperlink" Target="https://www.youtube.com/channel/UChmpTxQ0Gp8KEJKsqzeg9Lg" TargetMode="External"/><Relationship Id="rId6" Type="http://schemas.openxmlformats.org/officeDocument/2006/relationships/hyperlink" Target="https://www.instagram.com/strangerthingstv/?hl=en" TargetMode="External"/><Relationship Id="rId7" Type="http://schemas.openxmlformats.org/officeDocument/2006/relationships/image" Target="../media/image1.jpg"/></Relationships>
</file>

<file path=ppt/slides/_rels/slide5.xml.rels><?xml version="1.0" encoding="UTF-8" standalone="yes"?><Relationships xmlns="http://schemas.openxmlformats.org/package/2006/relationships"><Relationship Id="rId11" Type="http://schemas.openxmlformats.org/officeDocument/2006/relationships/image" Target="../media/image5.jpg"/><Relationship Id="rId10" Type="http://schemas.openxmlformats.org/officeDocument/2006/relationships/image" Target="../media/image13.jpg"/><Relationship Id="rId12" Type="http://schemas.openxmlformats.org/officeDocument/2006/relationships/image" Target="../media/image6.jpg"/><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s://strangerthings.fandom.com/wiki/Stranger_Things_Wiki" TargetMode="External"/><Relationship Id="rId4" Type="http://schemas.openxmlformats.org/officeDocument/2006/relationships/hyperlink" Target="https://www.tumblr.com/tagged/stranger-things" TargetMode="External"/><Relationship Id="rId9" Type="http://schemas.openxmlformats.org/officeDocument/2006/relationships/image" Target="../media/image2.jpg"/><Relationship Id="rId5" Type="http://schemas.openxmlformats.org/officeDocument/2006/relationships/hyperlink" Target="https://www.fanfiction.net/tv/Stranger-Things-2016/" TargetMode="External"/><Relationship Id="rId6" Type="http://schemas.openxmlformats.org/officeDocument/2006/relationships/hyperlink" Target="https://www.deviantart.com/search?q=stranger%20things" TargetMode="External"/><Relationship Id="rId7" Type="http://schemas.openxmlformats.org/officeDocument/2006/relationships/hyperlink" Target="https://www.redbubble.com/shop/stranger+things+fandom" TargetMode="External"/><Relationship Id="rId8"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7"/>
          <p:cNvSpPr txBox="1"/>
          <p:nvPr>
            <p:ph type="ctrTitle"/>
          </p:nvPr>
        </p:nvSpPr>
        <p:spPr>
          <a:xfrm>
            <a:off x="671258" y="990800"/>
            <a:ext cx="7801500" cy="173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a:t>Audience in ST</a:t>
            </a:r>
            <a:endParaRPr/>
          </a:p>
        </p:txBody>
      </p:sp>
      <p:sp>
        <p:nvSpPr>
          <p:cNvPr id="148" name="Google Shape;148;p27"/>
          <p:cNvSpPr txBox="1"/>
          <p:nvPr>
            <p:ph idx="1" type="subTitle"/>
          </p:nvPr>
        </p:nvSpPr>
        <p:spPr>
          <a:xfrm>
            <a:off x="671250" y="3174876"/>
            <a:ext cx="78015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8"/>
          <p:cNvSpPr txBox="1"/>
          <p:nvPr>
            <p:ph type="title"/>
          </p:nvPr>
        </p:nvSpPr>
        <p:spPr>
          <a:xfrm>
            <a:off x="265500" y="1081400"/>
            <a:ext cx="4045200" cy="1710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Audiences</a:t>
            </a:r>
            <a:endParaRPr/>
          </a:p>
        </p:txBody>
      </p:sp>
      <p:sp>
        <p:nvSpPr>
          <p:cNvPr id="155" name="Google Shape;155;p28"/>
          <p:cNvSpPr txBox="1"/>
          <p:nvPr>
            <p:ph idx="2" type="body"/>
          </p:nvPr>
        </p:nvSpPr>
        <p:spPr>
          <a:xfrm>
            <a:off x="4939500" y="724200"/>
            <a:ext cx="3837000" cy="3695100"/>
          </a:xfrm>
          <a:prstGeom prst="rect">
            <a:avLst/>
          </a:prstGeom>
          <a:noFill/>
          <a:ln>
            <a:noFill/>
          </a:ln>
        </p:spPr>
        <p:txBody>
          <a:bodyPr anchorCtr="0" anchor="t" bIns="45700" lIns="91425" spcFirstLastPara="1" rIns="91425" wrap="square" tIns="45700">
            <a:noAutofit/>
          </a:bodyPr>
          <a:lstStyle/>
          <a:p>
            <a:pPr indent="0" lvl="0" marL="457200" rtl="0" algn="l">
              <a:spcBef>
                <a:spcPts val="0"/>
              </a:spcBef>
              <a:spcAft>
                <a:spcPts val="0"/>
              </a:spcAft>
              <a:buNone/>
            </a:pPr>
            <a:r>
              <a:rPr lang="en-GB"/>
              <a:t>Primary/secondary</a:t>
            </a:r>
            <a:endParaRPr/>
          </a:p>
          <a:p>
            <a:pPr indent="0" lvl="0" marL="914400" rtl="0" algn="l">
              <a:spcBef>
                <a:spcPts val="560"/>
              </a:spcBef>
              <a:spcAft>
                <a:spcPts val="0"/>
              </a:spcAft>
              <a:buNone/>
            </a:pPr>
            <a:r>
              <a:t/>
            </a:r>
            <a:endParaRPr/>
          </a:p>
          <a:p>
            <a:pPr indent="0" lvl="0" marL="457200" rtl="0" algn="l">
              <a:spcBef>
                <a:spcPts val="560"/>
              </a:spcBef>
              <a:spcAft>
                <a:spcPts val="0"/>
              </a:spcAft>
              <a:buNone/>
            </a:pPr>
            <a:r>
              <a:rPr lang="en-GB"/>
              <a:t>Demographics</a:t>
            </a:r>
            <a:endParaRPr/>
          </a:p>
          <a:p>
            <a:pPr indent="0" lvl="0" marL="457200" rtl="0" algn="l">
              <a:spcBef>
                <a:spcPts val="560"/>
              </a:spcBef>
              <a:spcAft>
                <a:spcPts val="0"/>
              </a:spcAft>
              <a:buNone/>
            </a:pPr>
            <a:r>
              <a:t/>
            </a:r>
            <a:endParaRPr/>
          </a:p>
          <a:p>
            <a:pPr indent="0" lvl="0" marL="457200" rtl="0" algn="l">
              <a:spcBef>
                <a:spcPts val="560"/>
              </a:spcBef>
              <a:spcAft>
                <a:spcPts val="0"/>
              </a:spcAft>
              <a:buNone/>
            </a:pPr>
            <a:r>
              <a:rPr lang="en-GB"/>
              <a:t>Psychographic</a:t>
            </a:r>
            <a:endParaRPr/>
          </a:p>
          <a:p>
            <a:pPr indent="0" lvl="0" marL="457200" rtl="0" algn="l">
              <a:spcBef>
                <a:spcPts val="560"/>
              </a:spcBef>
              <a:spcAft>
                <a:spcPts val="0"/>
              </a:spcAft>
              <a:buNone/>
            </a:pPr>
            <a:r>
              <a:t/>
            </a:r>
            <a:endParaRPr/>
          </a:p>
          <a:p>
            <a:pPr indent="0" lvl="0" marL="457200" rtl="0" algn="l">
              <a:spcBef>
                <a:spcPts val="560"/>
              </a:spcBef>
              <a:spcAft>
                <a:spcPts val="0"/>
              </a:spcAft>
              <a:buNone/>
            </a:pPr>
            <a:r>
              <a:t/>
            </a:r>
            <a:endParaRPr/>
          </a:p>
          <a:p>
            <a:pPr indent="0" lvl="0" marL="457200" rtl="0" algn="l">
              <a:spcBef>
                <a:spcPts val="560"/>
              </a:spcBef>
              <a:spcAft>
                <a:spcPts val="1600"/>
              </a:spcAft>
              <a:buNone/>
            </a:pPr>
            <a:r>
              <a:rPr lang="en-GB"/>
              <a:t>Uses and gratifications</a:t>
            </a:r>
            <a:endParaRPr/>
          </a:p>
        </p:txBody>
      </p:sp>
      <p:pic>
        <p:nvPicPr>
          <p:cNvPr id="156" name="Google Shape;156;p28">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57" name="Google Shape;157;p28">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8"/>
          <p:cNvSpPr txBox="1"/>
          <p:nvPr>
            <p:ph idx="1" type="subTitle"/>
          </p:nvPr>
        </p:nvSpPr>
        <p:spPr>
          <a:xfrm>
            <a:off x="265500" y="2277525"/>
            <a:ext cx="4045200" cy="1913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800">
                <a:solidFill>
                  <a:srgbClr val="FFFFFF"/>
                </a:solidFill>
              </a:rPr>
              <a:t>How many different audience groups could enjoy Stranger Things and why?</a:t>
            </a:r>
            <a:endParaRPr>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9"/>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Marketing</a:t>
            </a:r>
            <a:endParaRPr/>
          </a:p>
        </p:txBody>
      </p:sp>
      <p:sp>
        <p:nvSpPr>
          <p:cNvPr id="164" name="Google Shape;164;p29"/>
          <p:cNvSpPr txBox="1"/>
          <p:nvPr>
            <p:ph idx="1" type="body"/>
          </p:nvPr>
        </p:nvSpPr>
        <p:spPr>
          <a:xfrm>
            <a:off x="457200" y="1200150"/>
            <a:ext cx="3444000" cy="33945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3200"/>
              <a:buChar char="●"/>
            </a:pPr>
            <a:r>
              <a:rPr lang="en-GB"/>
              <a:t>Twitch tie in – Haunted Basement</a:t>
            </a:r>
            <a:endParaRPr/>
          </a:p>
          <a:p>
            <a:pPr indent="-342900" lvl="0" marL="342900" rtl="0" algn="l">
              <a:spcBef>
                <a:spcPts val="640"/>
              </a:spcBef>
              <a:spcAft>
                <a:spcPts val="0"/>
              </a:spcAft>
              <a:buClr>
                <a:schemeClr val="lt1"/>
              </a:buClr>
              <a:buSzPts val="3200"/>
              <a:buChar char="●"/>
            </a:pPr>
            <a:r>
              <a:rPr lang="en-GB"/>
              <a:t>Cinematic trailer - </a:t>
            </a:r>
            <a:endParaRPr/>
          </a:p>
          <a:p>
            <a:pPr indent="-342900" lvl="0" marL="342900" rtl="0" algn="l">
              <a:spcBef>
                <a:spcPts val="640"/>
              </a:spcBef>
              <a:spcAft>
                <a:spcPts val="0"/>
              </a:spcAft>
              <a:buClr>
                <a:schemeClr val="lt1"/>
              </a:buClr>
              <a:buSzPts val="3200"/>
              <a:buChar char="●"/>
            </a:pPr>
            <a:r>
              <a:rPr lang="en-GB"/>
              <a:t>VR - https://startvr.co/stranger-things-vr/</a:t>
            </a:r>
            <a:endParaRPr/>
          </a:p>
        </p:txBody>
      </p:sp>
      <p:pic>
        <p:nvPicPr>
          <p:cNvPr descr="Check out the Stranger Things Season 1 trailer starring Millie Bobby Brown! Let us know what you think in the comments below.&#10;► Learn more about this show on Rotten Tomatoes: https://www.rottentomatoes.com/tv/stranger_things/s01?cmp=RTYT_YouTube_Desc&#10;&#10;US Air Date: Jul 15, 2016&#10;Starring: Millie Bobby Brown, Finn Wolfhard, Winona Ryder&#10;Network: Netflix&#10;Synopsis: A love letter to the '80s classics that captivated a generation, Stranger Things is set in 1983 Indiana, where a young boy vanishes into thin air. As friends, family and local police search for answers, they are drawn into an extraordinary mystery involving top-secret government experiments, terrifying supernatural forces and one very strange little girl.&#10;&#10;What to Watch Next:&#10;► Certified Fresh TV: http://bit.ly/2FC8sQi&#10;► Top Sci-Fi/Horror/Fantasy: http://bit.ly/2F0j76g&#10;► TV Shows by Streaming Platform: http://bit.ly/2GKXHuv&#10;&#10;More Rotten Tomatoes:&#10;► Subscribe to ROTTEN TOMATOES TV: http://bit.ly/2qTF6ZY&#10;► Follow us on TWITTER: http://bit.ly/2mpschF&#10;► Like us on FACEBOOK: http://bit.ly/2COySMI&#10;► Follow us on INSTAGRAM: http://bit.ly/2FlxGC6&#10;&#10;Rotten Tomatoes TV delivers Fresh TV at a click! Subscribe now for the best trailers, clips, sneak peeks, and binge guides for shows you love and the upcoming series and TV movies that should be on your radar." id="165" name="Google Shape;165;p29" title="Stranger Things Season 1 Trailer 1 | Rotten Tomatoes TV">
            <a:hlinkClick r:id="rId3"/>
          </p:cNvPr>
          <p:cNvPicPr preferRelativeResize="0"/>
          <p:nvPr/>
        </p:nvPicPr>
        <p:blipFill>
          <a:blip r:embed="rId4">
            <a:alphaModFix/>
          </a:blip>
          <a:stretch>
            <a:fillRect/>
          </a:stretch>
        </p:blipFill>
        <p:spPr>
          <a:xfrm>
            <a:off x="4114800" y="1063375"/>
            <a:ext cx="4572000" cy="3429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0"/>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Marketing – Social Media</a:t>
            </a:r>
            <a:endParaRPr/>
          </a:p>
        </p:txBody>
      </p:sp>
      <p:sp>
        <p:nvSpPr>
          <p:cNvPr id="171" name="Google Shape;171;p30"/>
          <p:cNvSpPr txBox="1"/>
          <p:nvPr>
            <p:ph idx="1" type="body"/>
          </p:nvPr>
        </p:nvSpPr>
        <p:spPr>
          <a:xfrm>
            <a:off x="467544" y="1347614"/>
            <a:ext cx="4038600" cy="3384300"/>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lt1"/>
              </a:buClr>
              <a:buSzPts val="2380"/>
              <a:buChar char="●"/>
            </a:pPr>
            <a:r>
              <a:rPr lang="en-GB" sz="2380" u="sng">
                <a:solidFill>
                  <a:schemeClr val="hlink"/>
                </a:solidFill>
                <a:hlinkClick r:id="rId3"/>
              </a:rPr>
              <a:t>https://www.facebook.com/StrangerThingsTV/</a:t>
            </a:r>
            <a:endParaRPr sz="2380"/>
          </a:p>
          <a:p>
            <a:pPr indent="-342900" lvl="0" marL="342900" rtl="0" algn="l">
              <a:lnSpc>
                <a:spcPct val="90000"/>
              </a:lnSpc>
              <a:spcBef>
                <a:spcPts val="476"/>
              </a:spcBef>
              <a:spcAft>
                <a:spcPts val="0"/>
              </a:spcAft>
              <a:buClr>
                <a:schemeClr val="lt1"/>
              </a:buClr>
              <a:buSzPts val="2380"/>
              <a:buChar char="●"/>
            </a:pPr>
            <a:r>
              <a:rPr lang="en-GB" sz="2380" u="sng">
                <a:solidFill>
                  <a:schemeClr val="hlink"/>
                </a:solidFill>
                <a:hlinkClick r:id="rId4"/>
              </a:rPr>
              <a:t>https://twitter.com/Stranger_Things</a:t>
            </a:r>
            <a:endParaRPr sz="2380"/>
          </a:p>
          <a:p>
            <a:pPr indent="-342900" lvl="0" marL="342900" rtl="0" algn="l">
              <a:lnSpc>
                <a:spcPct val="90000"/>
              </a:lnSpc>
              <a:spcBef>
                <a:spcPts val="476"/>
              </a:spcBef>
              <a:spcAft>
                <a:spcPts val="0"/>
              </a:spcAft>
              <a:buClr>
                <a:schemeClr val="lt1"/>
              </a:buClr>
              <a:buSzPts val="2380"/>
              <a:buChar char="●"/>
            </a:pPr>
            <a:r>
              <a:rPr lang="en-GB" sz="2380" u="sng">
                <a:solidFill>
                  <a:schemeClr val="hlink"/>
                </a:solidFill>
                <a:hlinkClick r:id="rId5"/>
              </a:rPr>
              <a:t>https://www.youtube.com/channel/UChmpTxQ0Gp8KEJKsqzeg9Lg</a:t>
            </a:r>
            <a:endParaRPr sz="2380"/>
          </a:p>
          <a:p>
            <a:pPr indent="-342900" lvl="0" marL="342900" rtl="0" algn="l">
              <a:lnSpc>
                <a:spcPct val="90000"/>
              </a:lnSpc>
              <a:spcBef>
                <a:spcPts val="476"/>
              </a:spcBef>
              <a:spcAft>
                <a:spcPts val="0"/>
              </a:spcAft>
              <a:buClr>
                <a:schemeClr val="lt1"/>
              </a:buClr>
              <a:buSzPts val="2380"/>
              <a:buChar char="●"/>
            </a:pPr>
            <a:r>
              <a:rPr lang="en-GB" sz="2380" u="sng">
                <a:solidFill>
                  <a:schemeClr val="hlink"/>
                </a:solidFill>
                <a:hlinkClick r:id="rId6"/>
              </a:rPr>
              <a:t>https://www.instagram.com/strangerthingstv/?hl=en</a:t>
            </a:r>
            <a:endParaRPr sz="2380"/>
          </a:p>
          <a:p>
            <a:pPr indent="-191770" lvl="0" marL="342900" rtl="0" algn="l">
              <a:lnSpc>
                <a:spcPct val="90000"/>
              </a:lnSpc>
              <a:spcBef>
                <a:spcPts val="476"/>
              </a:spcBef>
              <a:spcAft>
                <a:spcPts val="0"/>
              </a:spcAft>
              <a:buClr>
                <a:schemeClr val="lt1"/>
              </a:buClr>
              <a:buSzPts val="2380"/>
              <a:buNone/>
            </a:pPr>
            <a:r>
              <a:t/>
            </a:r>
            <a:endParaRPr sz="2380"/>
          </a:p>
          <a:p>
            <a:pPr indent="-191770" lvl="0" marL="342900" rtl="0" algn="l">
              <a:lnSpc>
                <a:spcPct val="90000"/>
              </a:lnSpc>
              <a:spcBef>
                <a:spcPts val="476"/>
              </a:spcBef>
              <a:spcAft>
                <a:spcPts val="1600"/>
              </a:spcAft>
              <a:buClr>
                <a:schemeClr val="lt1"/>
              </a:buClr>
              <a:buSzPts val="2380"/>
              <a:buNone/>
            </a:pPr>
            <a:r>
              <a:t/>
            </a:r>
            <a:endParaRPr sz="2380"/>
          </a:p>
        </p:txBody>
      </p:sp>
      <p:pic>
        <p:nvPicPr>
          <p:cNvPr descr="C:\Users\blackg.CAMPUS\AppData\Local\Microsoft\Windows\Temporary Internet Files\Content.IE5\8PEAXKYN\Dindin-free-social-media-icons-300x300[1].jpg" id="172" name="Google Shape;172;p30"/>
          <p:cNvPicPr preferRelativeResize="0"/>
          <p:nvPr>
            <p:ph idx="2" type="body"/>
          </p:nvPr>
        </p:nvPicPr>
        <p:blipFill rotWithShape="1">
          <a:blip r:embed="rId7">
            <a:alphaModFix/>
          </a:blip>
          <a:srcRect b="0" l="0" r="0" t="0"/>
          <a:stretch/>
        </p:blipFill>
        <p:spPr>
          <a:xfrm>
            <a:off x="5390357" y="1347788"/>
            <a:ext cx="2544900" cy="2544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1"/>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Fandom and Merch</a:t>
            </a:r>
            <a:endParaRPr/>
          </a:p>
        </p:txBody>
      </p:sp>
      <p:sp>
        <p:nvSpPr>
          <p:cNvPr id="178" name="Google Shape;178;p31"/>
          <p:cNvSpPr txBox="1"/>
          <p:nvPr>
            <p:ph idx="1" type="body"/>
          </p:nvPr>
        </p:nvSpPr>
        <p:spPr>
          <a:xfrm>
            <a:off x="5027108" y="1063382"/>
            <a:ext cx="4038600" cy="3672300"/>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lt1"/>
              </a:buClr>
              <a:buSzPts val="1960"/>
              <a:buChar char="●"/>
            </a:pPr>
            <a:r>
              <a:rPr lang="en-GB" sz="1960" u="sng">
                <a:solidFill>
                  <a:schemeClr val="hlink"/>
                </a:solidFill>
                <a:hlinkClick r:id="rId3"/>
              </a:rPr>
              <a:t>https://strangerthings.fandom.com/wiki/Stranger_Things_Wiki</a:t>
            </a:r>
            <a:endParaRPr sz="1960"/>
          </a:p>
          <a:p>
            <a:pPr indent="-342900" lvl="0" marL="342900" rtl="0" algn="l">
              <a:lnSpc>
                <a:spcPct val="80000"/>
              </a:lnSpc>
              <a:spcBef>
                <a:spcPts val="392"/>
              </a:spcBef>
              <a:spcAft>
                <a:spcPts val="0"/>
              </a:spcAft>
              <a:buClr>
                <a:schemeClr val="lt1"/>
              </a:buClr>
              <a:buSzPts val="1960"/>
              <a:buChar char="●"/>
            </a:pPr>
            <a:r>
              <a:rPr lang="en-GB" sz="1960" u="sng">
                <a:solidFill>
                  <a:schemeClr val="hlink"/>
                </a:solidFill>
                <a:hlinkClick r:id="rId4"/>
              </a:rPr>
              <a:t>https://www.tumblr.com/tagged/stranger-things</a:t>
            </a:r>
            <a:endParaRPr sz="1960"/>
          </a:p>
          <a:p>
            <a:pPr indent="-342900" lvl="0" marL="342900" rtl="0" algn="l">
              <a:lnSpc>
                <a:spcPct val="80000"/>
              </a:lnSpc>
              <a:spcBef>
                <a:spcPts val="392"/>
              </a:spcBef>
              <a:spcAft>
                <a:spcPts val="0"/>
              </a:spcAft>
              <a:buClr>
                <a:schemeClr val="lt1"/>
              </a:buClr>
              <a:buSzPts val="1960"/>
              <a:buChar char="●"/>
            </a:pPr>
            <a:r>
              <a:rPr lang="en-GB" sz="1960" u="sng">
                <a:solidFill>
                  <a:schemeClr val="hlink"/>
                </a:solidFill>
                <a:hlinkClick r:id="rId5"/>
              </a:rPr>
              <a:t>https://www.fanfiction.net/tv/Stranger-Things-2016/</a:t>
            </a:r>
            <a:endParaRPr sz="1960"/>
          </a:p>
          <a:p>
            <a:pPr indent="-342900" lvl="0" marL="342900" rtl="0" algn="l">
              <a:lnSpc>
                <a:spcPct val="80000"/>
              </a:lnSpc>
              <a:spcBef>
                <a:spcPts val="392"/>
              </a:spcBef>
              <a:spcAft>
                <a:spcPts val="0"/>
              </a:spcAft>
              <a:buClr>
                <a:schemeClr val="lt1"/>
              </a:buClr>
              <a:buSzPts val="1960"/>
              <a:buChar char="●"/>
            </a:pPr>
            <a:r>
              <a:rPr lang="en-GB" sz="1960" u="sng">
                <a:solidFill>
                  <a:schemeClr val="hlink"/>
                </a:solidFill>
                <a:hlinkClick r:id="rId6"/>
              </a:rPr>
              <a:t>https://www.deviantart.com/search?q=stranger%20things</a:t>
            </a:r>
            <a:r>
              <a:rPr lang="en-GB" sz="1960"/>
              <a:t> </a:t>
            </a:r>
            <a:endParaRPr/>
          </a:p>
          <a:p>
            <a:pPr indent="-342900" lvl="0" marL="342900" rtl="0" algn="l">
              <a:lnSpc>
                <a:spcPct val="80000"/>
              </a:lnSpc>
              <a:spcBef>
                <a:spcPts val="392"/>
              </a:spcBef>
              <a:spcAft>
                <a:spcPts val="0"/>
              </a:spcAft>
              <a:buClr>
                <a:schemeClr val="lt1"/>
              </a:buClr>
              <a:buSzPts val="1960"/>
              <a:buChar char="●"/>
            </a:pPr>
            <a:r>
              <a:rPr lang="en-GB" sz="1960" u="sng">
                <a:solidFill>
                  <a:schemeClr val="hlink"/>
                </a:solidFill>
                <a:hlinkClick r:id="rId7"/>
              </a:rPr>
              <a:t>https://www.redbubble.com/shop/stranger+things+fandom</a:t>
            </a:r>
            <a:endParaRPr sz="1960"/>
          </a:p>
          <a:p>
            <a:pPr indent="-342900" lvl="0" marL="342900" rtl="0" algn="l">
              <a:lnSpc>
                <a:spcPct val="80000"/>
              </a:lnSpc>
              <a:spcBef>
                <a:spcPts val="392"/>
              </a:spcBef>
              <a:spcAft>
                <a:spcPts val="0"/>
              </a:spcAft>
              <a:buClr>
                <a:schemeClr val="lt1"/>
              </a:buClr>
              <a:buSzPts val="1960"/>
              <a:buChar char="●"/>
            </a:pPr>
            <a:r>
              <a:rPr lang="en-GB" sz="1960"/>
              <a:t>#justiceforbarb</a:t>
            </a:r>
            <a:endParaRPr sz="1960"/>
          </a:p>
          <a:p>
            <a:pPr indent="-218440" lvl="0" marL="342900" rtl="0" algn="l">
              <a:lnSpc>
                <a:spcPct val="80000"/>
              </a:lnSpc>
              <a:spcBef>
                <a:spcPts val="392"/>
              </a:spcBef>
              <a:spcAft>
                <a:spcPts val="1600"/>
              </a:spcAft>
              <a:buClr>
                <a:schemeClr val="lt1"/>
              </a:buClr>
              <a:buSzPts val="1960"/>
              <a:buNone/>
            </a:pPr>
            <a:r>
              <a:t/>
            </a:r>
            <a:endParaRPr sz="1960"/>
          </a:p>
        </p:txBody>
      </p:sp>
      <p:pic>
        <p:nvPicPr>
          <p:cNvPr id="179" name="Google Shape;179;p31"/>
          <p:cNvPicPr preferRelativeResize="0"/>
          <p:nvPr>
            <p:ph idx="2" type="body"/>
          </p:nvPr>
        </p:nvPicPr>
        <p:blipFill rotWithShape="1">
          <a:blip r:embed="rId8">
            <a:alphaModFix/>
          </a:blip>
          <a:srcRect b="0" l="0" r="0" t="0"/>
          <a:stretch/>
        </p:blipFill>
        <p:spPr>
          <a:xfrm>
            <a:off x="237269" y="460906"/>
            <a:ext cx="1728300" cy="1728300"/>
          </a:xfrm>
          <a:prstGeom prst="rect">
            <a:avLst/>
          </a:prstGeom>
          <a:noFill/>
          <a:ln>
            <a:noFill/>
          </a:ln>
        </p:spPr>
      </p:pic>
      <p:pic>
        <p:nvPicPr>
          <p:cNvPr id="180" name="Google Shape;180;p31"/>
          <p:cNvPicPr preferRelativeResize="0"/>
          <p:nvPr/>
        </p:nvPicPr>
        <p:blipFill rotWithShape="1">
          <a:blip r:embed="rId9">
            <a:alphaModFix/>
          </a:blip>
          <a:srcRect b="0" l="0" r="0" t="0"/>
          <a:stretch/>
        </p:blipFill>
        <p:spPr>
          <a:xfrm>
            <a:off x="3238300" y="947483"/>
            <a:ext cx="1788790" cy="1788790"/>
          </a:xfrm>
          <a:prstGeom prst="rect">
            <a:avLst/>
          </a:prstGeom>
          <a:noFill/>
          <a:ln>
            <a:noFill/>
          </a:ln>
        </p:spPr>
      </p:pic>
      <p:pic>
        <p:nvPicPr>
          <p:cNvPr id="181" name="Google Shape;181;p31"/>
          <p:cNvPicPr preferRelativeResize="0"/>
          <p:nvPr/>
        </p:nvPicPr>
        <p:blipFill>
          <a:blip r:embed="rId10">
            <a:alphaModFix/>
          </a:blip>
          <a:stretch>
            <a:fillRect/>
          </a:stretch>
        </p:blipFill>
        <p:spPr>
          <a:xfrm>
            <a:off x="1264596" y="2128400"/>
            <a:ext cx="2440999" cy="2266874"/>
          </a:xfrm>
          <a:prstGeom prst="rect">
            <a:avLst/>
          </a:prstGeom>
          <a:noFill/>
          <a:ln>
            <a:noFill/>
          </a:ln>
        </p:spPr>
      </p:pic>
      <p:pic>
        <p:nvPicPr>
          <p:cNvPr id="182" name="Google Shape;182;p31"/>
          <p:cNvPicPr preferRelativeResize="0"/>
          <p:nvPr/>
        </p:nvPicPr>
        <p:blipFill rotWithShape="1">
          <a:blip r:embed="rId11">
            <a:alphaModFix/>
          </a:blip>
          <a:srcRect b="0" l="0" r="0" t="0"/>
          <a:stretch/>
        </p:blipFill>
        <p:spPr>
          <a:xfrm>
            <a:off x="3517969" y="2967323"/>
            <a:ext cx="1439553" cy="1923678"/>
          </a:xfrm>
          <a:prstGeom prst="rect">
            <a:avLst/>
          </a:prstGeom>
          <a:noFill/>
          <a:ln>
            <a:noFill/>
          </a:ln>
        </p:spPr>
      </p:pic>
      <p:pic>
        <p:nvPicPr>
          <p:cNvPr id="183" name="Google Shape;183;p31"/>
          <p:cNvPicPr preferRelativeResize="0"/>
          <p:nvPr/>
        </p:nvPicPr>
        <p:blipFill rotWithShape="1">
          <a:blip r:embed="rId12">
            <a:alphaModFix/>
          </a:blip>
          <a:srcRect b="0" l="0" r="0" t="0"/>
          <a:stretch/>
        </p:blipFill>
        <p:spPr>
          <a:xfrm>
            <a:off x="237276" y="2967322"/>
            <a:ext cx="1209991" cy="182746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2"/>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SzPts val="4400"/>
              <a:buFont typeface="Arial"/>
              <a:buNone/>
            </a:pPr>
            <a:r>
              <a:rPr lang="en-GB"/>
              <a:t>Nostalgia Marketing</a:t>
            </a:r>
            <a:endParaRPr/>
          </a:p>
        </p:txBody>
      </p:sp>
      <p:sp>
        <p:nvSpPr>
          <p:cNvPr id="189" name="Google Shape;189;p32"/>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1600"/>
              </a:spcAft>
              <a:buClr>
                <a:schemeClr val="lt1"/>
              </a:buClr>
              <a:buSzPts val="2000"/>
              <a:buChar char="●"/>
            </a:pPr>
            <a:r>
              <a:rPr lang="en-GB" sz="2000"/>
              <a:t>Millenianls - Millennials, also known as </a:t>
            </a:r>
            <a:r>
              <a:rPr lang="en-GB" sz="2000">
                <a:solidFill>
                  <a:srgbClr val="DD7E6B"/>
                </a:solidFill>
              </a:rPr>
              <a:t>Generation Y (or simply Gen Y), </a:t>
            </a:r>
            <a:r>
              <a:rPr lang="en-GB" sz="2000"/>
              <a:t>are the demographic cohort following Generation X and preceding Generation Z. Researchers and popular media use the early 1980s as starting birth years and the mid-1990s to early 2000s as ending </a:t>
            </a:r>
            <a:r>
              <a:rPr lang="en-GB" sz="2000">
                <a:solidFill>
                  <a:srgbClr val="DD7E6B"/>
                </a:solidFill>
              </a:rPr>
              <a:t>birth years, with 1981 to 1996 a widely accepted definition.</a:t>
            </a:r>
            <a:r>
              <a:rPr lang="en-GB" sz="2000"/>
              <a:t> Millennials are sometimes referred to as </a:t>
            </a:r>
            <a:r>
              <a:rPr lang="en-GB" sz="2000">
                <a:solidFill>
                  <a:srgbClr val="DD7E6B"/>
                </a:solidFill>
              </a:rPr>
              <a:t>"echo boomers"</a:t>
            </a:r>
            <a:r>
              <a:rPr lang="en-GB" sz="2000">
                <a:solidFill>
                  <a:srgbClr val="FF0000"/>
                </a:solidFill>
              </a:rPr>
              <a:t> </a:t>
            </a:r>
            <a:r>
              <a:rPr lang="en-GB" sz="2000"/>
              <a:t>due to a major surge in birth rates in the 1980s and 1990s, and because millennials are often the children of the baby boomers. The characteristics of millennials vary by region and by individual, and the group experiences a variety of social and economic conditions, but they are generally marked by their coming of age in the Information Age, and are comfortable in their usage of digital technologies and social media.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3"/>
          <p:cNvSpPr txBox="1"/>
          <p:nvPr>
            <p:ph type="title"/>
          </p:nvPr>
        </p:nvSpPr>
        <p:spPr>
          <a:xfrm>
            <a:off x="490250" y="526350"/>
            <a:ext cx="62271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Audience theories...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4"/>
          <p:cNvSpPr/>
          <p:nvPr/>
        </p:nvSpPr>
        <p:spPr>
          <a:xfrm>
            <a:off x="-2293178" y="0"/>
            <a:ext cx="4586400" cy="5143500"/>
          </a:xfrm>
          <a:prstGeom prst="ellipse">
            <a:avLst/>
          </a:prstGeom>
          <a:gradFill>
            <a:gsLst>
              <a:gs pos="0">
                <a:srgbClr val="0000FF"/>
              </a:gs>
              <a:gs pos="10000">
                <a:srgbClr val="0000FF"/>
              </a:gs>
              <a:gs pos="47000">
                <a:srgbClr val="0070C0"/>
              </a:gs>
              <a:gs pos="100000">
                <a:srgbClr val="00B0F0"/>
              </a:gs>
            </a:gsLst>
            <a:path path="circle">
              <a:fillToRect b="100%" l="100%"/>
            </a:path>
            <a:tileRect r="-100%" t="-100%"/>
          </a:gradFill>
          <a:ln>
            <a:noFill/>
          </a:ln>
        </p:spPr>
        <p:txBody>
          <a:bodyPr anchorCtr="0" anchor="ctr" bIns="39550" lIns="79125" spcFirstLastPara="1" rIns="79125" wrap="square" tIns="39550">
            <a:noAutofit/>
          </a:bodyPr>
          <a:lstStyle/>
          <a:p>
            <a:pPr indent="0" lvl="0" marL="0" marR="0" rtl="0" algn="ctr">
              <a:spcBef>
                <a:spcPts val="0"/>
              </a:spcBef>
              <a:spcAft>
                <a:spcPts val="0"/>
              </a:spcAft>
              <a:buNone/>
            </a:pPr>
            <a:r>
              <a:t/>
            </a:r>
            <a:endParaRPr sz="1600">
              <a:solidFill>
                <a:srgbClr val="FFFFFF"/>
              </a:solidFill>
              <a:latin typeface="Calibri"/>
              <a:ea typeface="Calibri"/>
              <a:cs typeface="Calibri"/>
              <a:sym typeface="Calibri"/>
            </a:endParaRPr>
          </a:p>
        </p:txBody>
      </p:sp>
      <p:sp>
        <p:nvSpPr>
          <p:cNvPr id="200" name="Google Shape;200;p34"/>
          <p:cNvSpPr txBox="1"/>
          <p:nvPr/>
        </p:nvSpPr>
        <p:spPr>
          <a:xfrm rot="-5400000">
            <a:off x="-2022339" y="1916540"/>
            <a:ext cx="5143500" cy="1335300"/>
          </a:xfrm>
          <a:prstGeom prst="rect">
            <a:avLst/>
          </a:prstGeom>
          <a:noFill/>
          <a:ln>
            <a:noFill/>
          </a:ln>
        </p:spPr>
        <p:txBody>
          <a:bodyPr anchorCtr="0" anchor="t" bIns="39550" lIns="79125" spcFirstLastPara="1" rIns="79125" wrap="square" tIns="39550">
            <a:noAutofit/>
          </a:bodyPr>
          <a:lstStyle/>
          <a:p>
            <a:pPr indent="0" lvl="0" marL="0" marR="0" rtl="0" algn="ctr">
              <a:spcBef>
                <a:spcPts val="0"/>
              </a:spcBef>
              <a:spcAft>
                <a:spcPts val="0"/>
              </a:spcAft>
              <a:buNone/>
            </a:pPr>
            <a:r>
              <a:rPr b="1" lang="en-GB" sz="3800">
                <a:solidFill>
                  <a:srgbClr val="FFFFFF"/>
                </a:solidFill>
                <a:latin typeface="Trebuchet MS"/>
                <a:ea typeface="Trebuchet MS"/>
                <a:cs typeface="Trebuchet MS"/>
                <a:sym typeface="Trebuchet MS"/>
              </a:rPr>
              <a:t>Bandura</a:t>
            </a:r>
            <a:endParaRPr sz="1200"/>
          </a:p>
          <a:p>
            <a:pPr indent="0" lvl="0" marL="0" marR="0" rtl="0" algn="ctr">
              <a:spcBef>
                <a:spcPts val="0"/>
              </a:spcBef>
              <a:spcAft>
                <a:spcPts val="0"/>
              </a:spcAft>
              <a:buNone/>
            </a:pPr>
            <a:r>
              <a:rPr b="1" lang="en-GB" sz="3800">
                <a:solidFill>
                  <a:srgbClr val="FFFFFF"/>
                </a:solidFill>
                <a:latin typeface="Trebuchet MS"/>
                <a:ea typeface="Trebuchet MS"/>
                <a:cs typeface="Trebuchet MS"/>
                <a:sym typeface="Trebuchet MS"/>
              </a:rPr>
              <a:t>Media modelling effects</a:t>
            </a:r>
            <a:endParaRPr sz="1200"/>
          </a:p>
        </p:txBody>
      </p:sp>
      <p:sp>
        <p:nvSpPr>
          <p:cNvPr id="201" name="Google Shape;201;p34"/>
          <p:cNvSpPr/>
          <p:nvPr/>
        </p:nvSpPr>
        <p:spPr>
          <a:xfrm>
            <a:off x="1697225" y="87863"/>
            <a:ext cx="1481400" cy="1134300"/>
          </a:xfrm>
          <a:prstGeom prst="ellipse">
            <a:avLst/>
          </a:prstGeom>
          <a:solidFill>
            <a:srgbClr val="0070C0"/>
          </a:solidFill>
          <a:ln cap="flat" cmpd="sng" w="25400">
            <a:solidFill>
              <a:srgbClr val="0070C0"/>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3000">
                <a:solidFill>
                  <a:srgbClr val="FFFFFF"/>
                </a:solidFill>
                <a:latin typeface="Consolas"/>
                <a:ea typeface="Consolas"/>
                <a:cs typeface="Consolas"/>
                <a:sym typeface="Consolas"/>
              </a:rPr>
              <a:t>1</a:t>
            </a:r>
            <a:endParaRPr sz="1200"/>
          </a:p>
        </p:txBody>
      </p:sp>
      <p:sp>
        <p:nvSpPr>
          <p:cNvPr id="202" name="Google Shape;202;p34"/>
          <p:cNvSpPr/>
          <p:nvPr/>
        </p:nvSpPr>
        <p:spPr>
          <a:xfrm>
            <a:off x="1780305" y="3813888"/>
            <a:ext cx="1481400" cy="1134300"/>
          </a:xfrm>
          <a:prstGeom prst="ellipse">
            <a:avLst/>
          </a:prstGeom>
          <a:solidFill>
            <a:srgbClr val="0000FF"/>
          </a:solidFill>
          <a:ln>
            <a:noFill/>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3000">
                <a:solidFill>
                  <a:srgbClr val="FFFFFF"/>
                </a:solidFill>
                <a:latin typeface="Consolas"/>
                <a:ea typeface="Consolas"/>
                <a:cs typeface="Consolas"/>
                <a:sym typeface="Consolas"/>
              </a:rPr>
              <a:t>?</a:t>
            </a:r>
            <a:endParaRPr b="1" sz="13000">
              <a:solidFill>
                <a:srgbClr val="FFFFFF"/>
              </a:solidFill>
              <a:latin typeface="Consolas"/>
              <a:ea typeface="Consolas"/>
              <a:cs typeface="Consolas"/>
              <a:sym typeface="Consolas"/>
            </a:endParaRPr>
          </a:p>
        </p:txBody>
      </p:sp>
      <p:sp>
        <p:nvSpPr>
          <p:cNvPr id="203" name="Google Shape;203;p34"/>
          <p:cNvSpPr/>
          <p:nvPr/>
        </p:nvSpPr>
        <p:spPr>
          <a:xfrm>
            <a:off x="2492585" y="2017126"/>
            <a:ext cx="1481400" cy="1134300"/>
          </a:xfrm>
          <a:prstGeom prst="ellipse">
            <a:avLst/>
          </a:prstGeom>
          <a:solidFill>
            <a:srgbClr val="0070C0"/>
          </a:solidFill>
          <a:ln cap="flat" cmpd="sng" w="25400">
            <a:solidFill>
              <a:srgbClr val="0070C0"/>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3000">
                <a:solidFill>
                  <a:srgbClr val="FFFFFF"/>
                </a:solidFill>
                <a:latin typeface="Consolas"/>
                <a:ea typeface="Consolas"/>
                <a:cs typeface="Consolas"/>
                <a:sym typeface="Consolas"/>
              </a:rPr>
              <a:t>2</a:t>
            </a:r>
            <a:endParaRPr sz="1200"/>
          </a:p>
        </p:txBody>
      </p:sp>
      <p:cxnSp>
        <p:nvCxnSpPr>
          <p:cNvPr id="204" name="Google Shape;204;p34"/>
          <p:cNvCxnSpPr/>
          <p:nvPr/>
        </p:nvCxnSpPr>
        <p:spPr>
          <a:xfrm>
            <a:off x="2843808" y="253952"/>
            <a:ext cx="1129800" cy="0"/>
          </a:xfrm>
          <a:prstGeom prst="straightConnector1">
            <a:avLst/>
          </a:prstGeom>
          <a:noFill/>
          <a:ln cap="flat" cmpd="sng" w="38100">
            <a:solidFill>
              <a:srgbClr val="0070C0"/>
            </a:solidFill>
            <a:prstDash val="solid"/>
            <a:round/>
            <a:headEnd len="sm" w="sm" type="none"/>
            <a:tailEnd len="sm" w="sm" type="none"/>
          </a:ln>
        </p:spPr>
      </p:cxnSp>
      <p:cxnSp>
        <p:nvCxnSpPr>
          <p:cNvPr id="205" name="Google Shape;205;p34"/>
          <p:cNvCxnSpPr/>
          <p:nvPr/>
        </p:nvCxnSpPr>
        <p:spPr>
          <a:xfrm>
            <a:off x="3737108" y="2428551"/>
            <a:ext cx="759900" cy="0"/>
          </a:xfrm>
          <a:prstGeom prst="straightConnector1">
            <a:avLst/>
          </a:prstGeom>
          <a:noFill/>
          <a:ln cap="flat" cmpd="sng" w="38100">
            <a:solidFill>
              <a:srgbClr val="0070C0"/>
            </a:solidFill>
            <a:prstDash val="solid"/>
            <a:round/>
            <a:headEnd len="sm" w="sm" type="none"/>
            <a:tailEnd len="sm" w="sm" type="none"/>
          </a:ln>
        </p:spPr>
      </p:cxnSp>
      <p:cxnSp>
        <p:nvCxnSpPr>
          <p:cNvPr id="206" name="Google Shape;206;p34"/>
          <p:cNvCxnSpPr/>
          <p:nvPr/>
        </p:nvCxnSpPr>
        <p:spPr>
          <a:xfrm>
            <a:off x="3065256" y="4083918"/>
            <a:ext cx="1129800" cy="0"/>
          </a:xfrm>
          <a:prstGeom prst="straightConnector1">
            <a:avLst/>
          </a:prstGeom>
          <a:noFill/>
          <a:ln cap="flat" cmpd="sng" w="38100">
            <a:solidFill>
              <a:srgbClr val="0000FF"/>
            </a:solidFill>
            <a:prstDash val="solid"/>
            <a:round/>
            <a:headEnd len="sm" w="sm" type="none"/>
            <a:tailEnd len="sm" w="sm" type="none"/>
          </a:ln>
        </p:spPr>
      </p:cxnSp>
      <p:sp>
        <p:nvSpPr>
          <p:cNvPr id="207" name="Google Shape;207;p34"/>
          <p:cNvSpPr/>
          <p:nvPr/>
        </p:nvSpPr>
        <p:spPr>
          <a:xfrm>
            <a:off x="3408898" y="12439"/>
            <a:ext cx="5735100" cy="1587300"/>
          </a:xfrm>
          <a:prstGeom prst="roundRect">
            <a:avLst>
              <a:gd fmla="val 16667" name="adj"/>
            </a:avLst>
          </a:prstGeom>
          <a:solidFill>
            <a:schemeClr val="lt1"/>
          </a:solidFill>
          <a:ln cap="flat" cmpd="sng" w="25400">
            <a:solidFill>
              <a:srgbClr val="0070C0"/>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l">
              <a:spcBef>
                <a:spcPts val="0"/>
              </a:spcBef>
              <a:spcAft>
                <a:spcPts val="0"/>
              </a:spcAft>
              <a:buNone/>
            </a:pPr>
            <a:r>
              <a:rPr i="1" lang="en-GB" sz="1700">
                <a:solidFill>
                  <a:srgbClr val="000000"/>
                </a:solidFill>
                <a:latin typeface="Consolas"/>
                <a:ea typeface="Consolas"/>
                <a:cs typeface="Consolas"/>
                <a:sym typeface="Consolas"/>
              </a:rPr>
              <a:t>violent </a:t>
            </a:r>
            <a:r>
              <a:rPr b="1" i="1" lang="en-GB" sz="1700">
                <a:solidFill>
                  <a:srgbClr val="000000"/>
                </a:solidFill>
                <a:latin typeface="Consolas"/>
                <a:ea typeface="Consolas"/>
                <a:cs typeface="Consolas"/>
                <a:sym typeface="Consolas"/>
              </a:rPr>
              <a:t>behaviours are learned </a:t>
            </a:r>
            <a:r>
              <a:rPr i="1" lang="en-GB" sz="1700">
                <a:solidFill>
                  <a:srgbClr val="000000"/>
                </a:solidFill>
                <a:latin typeface="Consolas"/>
                <a:ea typeface="Consolas"/>
                <a:cs typeface="Consolas"/>
                <a:sym typeface="Consolas"/>
              </a:rPr>
              <a:t>through modelling</a:t>
            </a:r>
            <a:endParaRPr sz="1200"/>
          </a:p>
          <a:p>
            <a:pPr indent="-247650" lvl="0" marL="241300" marR="0" rtl="0" algn="l">
              <a:spcBef>
                <a:spcPts val="0"/>
              </a:spcBef>
              <a:spcAft>
                <a:spcPts val="0"/>
              </a:spcAft>
              <a:buClr>
                <a:srgbClr val="000000"/>
              </a:buClr>
              <a:buSzPts val="1300"/>
              <a:buFont typeface="Arial"/>
              <a:buChar char="•"/>
            </a:pPr>
            <a:r>
              <a:rPr b="1" lang="en-GB" sz="1300">
                <a:solidFill>
                  <a:srgbClr val="000000"/>
                </a:solidFill>
                <a:latin typeface="Consolas"/>
                <a:ea typeface="Consolas"/>
                <a:cs typeface="Consolas"/>
                <a:sym typeface="Consolas"/>
              </a:rPr>
              <a:t>Humans learn much of their behaviour through social interaction.</a:t>
            </a:r>
            <a:endParaRPr sz="1200"/>
          </a:p>
          <a:p>
            <a:pPr indent="-247650" lvl="0" marL="241300" marR="0" rtl="0" algn="l">
              <a:spcBef>
                <a:spcPts val="0"/>
              </a:spcBef>
              <a:spcAft>
                <a:spcPts val="0"/>
              </a:spcAft>
              <a:buClr>
                <a:srgbClr val="000000"/>
              </a:buClr>
              <a:buSzPts val="1300"/>
              <a:buFont typeface="Arial"/>
              <a:buChar char="•"/>
            </a:pPr>
            <a:r>
              <a:rPr lang="en-GB" sz="1300">
                <a:solidFill>
                  <a:srgbClr val="000000"/>
                </a:solidFill>
                <a:latin typeface="Consolas"/>
                <a:ea typeface="Consolas"/>
                <a:cs typeface="Consolas"/>
                <a:sym typeface="Consolas"/>
              </a:rPr>
              <a:t>Social learning can occur as a result of </a:t>
            </a:r>
            <a:r>
              <a:rPr b="1" lang="en-GB" sz="1300">
                <a:solidFill>
                  <a:srgbClr val="000000"/>
                </a:solidFill>
                <a:latin typeface="Consolas"/>
                <a:ea typeface="Consolas"/>
                <a:cs typeface="Consolas"/>
                <a:sym typeface="Consolas"/>
              </a:rPr>
              <a:t>first-hand experiences.</a:t>
            </a:r>
            <a:endParaRPr sz="1200"/>
          </a:p>
          <a:p>
            <a:pPr indent="-247650" lvl="0" marL="241300" marR="0" rtl="0" algn="l">
              <a:spcBef>
                <a:spcPts val="0"/>
              </a:spcBef>
              <a:spcAft>
                <a:spcPts val="0"/>
              </a:spcAft>
              <a:buClr>
                <a:srgbClr val="000000"/>
              </a:buClr>
              <a:buSzPts val="1300"/>
              <a:buFont typeface="Arial"/>
              <a:buChar char="•"/>
            </a:pPr>
            <a:r>
              <a:rPr lang="en-GB" sz="1300">
                <a:solidFill>
                  <a:srgbClr val="000000"/>
                </a:solidFill>
                <a:latin typeface="Consolas"/>
                <a:ea typeface="Consolas"/>
                <a:cs typeface="Consolas"/>
                <a:sym typeface="Consolas"/>
              </a:rPr>
              <a:t>Social learning can also occur by </a:t>
            </a:r>
            <a:r>
              <a:rPr b="1" lang="en-GB" sz="1300">
                <a:solidFill>
                  <a:srgbClr val="000000"/>
                </a:solidFill>
                <a:latin typeface="Consolas"/>
                <a:ea typeface="Consolas"/>
                <a:cs typeface="Consolas"/>
                <a:sym typeface="Consolas"/>
              </a:rPr>
              <a:t>watching others’ experiences. </a:t>
            </a:r>
            <a:endParaRPr sz="1200"/>
          </a:p>
        </p:txBody>
      </p:sp>
      <p:sp>
        <p:nvSpPr>
          <p:cNvPr id="208" name="Google Shape;208;p34"/>
          <p:cNvSpPr/>
          <p:nvPr/>
        </p:nvSpPr>
        <p:spPr>
          <a:xfrm>
            <a:off x="4188071" y="1653648"/>
            <a:ext cx="4948800" cy="1674300"/>
          </a:xfrm>
          <a:prstGeom prst="roundRect">
            <a:avLst>
              <a:gd fmla="val 16667" name="adj"/>
            </a:avLst>
          </a:prstGeom>
          <a:solidFill>
            <a:schemeClr val="lt1"/>
          </a:solidFill>
          <a:ln cap="flat" cmpd="sng" w="25400">
            <a:solidFill>
              <a:srgbClr val="0070C0"/>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l">
              <a:spcBef>
                <a:spcPts val="0"/>
              </a:spcBef>
              <a:spcAft>
                <a:spcPts val="0"/>
              </a:spcAft>
              <a:buNone/>
            </a:pPr>
            <a:r>
              <a:rPr b="1" i="1" lang="en-GB" sz="1600">
                <a:solidFill>
                  <a:srgbClr val="000000"/>
                </a:solidFill>
                <a:latin typeface="Consolas"/>
                <a:ea typeface="Consolas"/>
                <a:cs typeface="Consolas"/>
                <a:sym typeface="Consolas"/>
              </a:rPr>
              <a:t>Audiences can copy media representations </a:t>
            </a:r>
            <a:r>
              <a:rPr i="1" lang="en-GB" sz="1600">
                <a:solidFill>
                  <a:srgbClr val="000000"/>
                </a:solidFill>
                <a:latin typeface="Consolas"/>
                <a:ea typeface="Consolas"/>
                <a:cs typeface="Consolas"/>
                <a:sym typeface="Consolas"/>
              </a:rPr>
              <a:t>of negative behaviour</a:t>
            </a:r>
            <a:endParaRPr sz="1200"/>
          </a:p>
          <a:p>
            <a:pPr indent="-152400" lvl="0" marL="152400" marR="0" rtl="0" algn="l">
              <a:spcBef>
                <a:spcPts val="0"/>
              </a:spcBef>
              <a:spcAft>
                <a:spcPts val="0"/>
              </a:spcAft>
              <a:buClr>
                <a:srgbClr val="000000"/>
              </a:buClr>
              <a:buSzPts val="1200"/>
              <a:buFont typeface="Arial"/>
              <a:buChar char="•"/>
            </a:pPr>
            <a:r>
              <a:rPr lang="en-GB" sz="1200">
                <a:solidFill>
                  <a:srgbClr val="000000"/>
                </a:solidFill>
                <a:latin typeface="Consolas"/>
                <a:ea typeface="Consolas"/>
                <a:cs typeface="Consolas"/>
                <a:sym typeface="Consolas"/>
              </a:rPr>
              <a:t>Representational </a:t>
            </a:r>
            <a:r>
              <a:rPr b="1" lang="en-GB" sz="1200">
                <a:solidFill>
                  <a:srgbClr val="000000"/>
                </a:solidFill>
                <a:latin typeface="Consolas"/>
                <a:ea typeface="Consolas"/>
                <a:cs typeface="Consolas"/>
                <a:sym typeface="Consolas"/>
              </a:rPr>
              <a:t>modelling can have a powerful effect on the behaviours </a:t>
            </a:r>
            <a:r>
              <a:rPr lang="en-GB" sz="1200">
                <a:solidFill>
                  <a:srgbClr val="000000"/>
                </a:solidFill>
                <a:latin typeface="Consolas"/>
                <a:ea typeface="Consolas"/>
                <a:cs typeface="Consolas"/>
                <a:sym typeface="Consolas"/>
              </a:rPr>
              <a:t>of media audiences.</a:t>
            </a:r>
            <a:endParaRPr sz="1200"/>
          </a:p>
          <a:p>
            <a:pPr indent="-152400" lvl="0" marL="152400" marR="0" rtl="0" algn="l">
              <a:spcBef>
                <a:spcPts val="0"/>
              </a:spcBef>
              <a:spcAft>
                <a:spcPts val="0"/>
              </a:spcAft>
              <a:buClr>
                <a:srgbClr val="000000"/>
              </a:buClr>
              <a:buSzPts val="1200"/>
              <a:buFont typeface="Arial"/>
              <a:buChar char="•"/>
            </a:pPr>
            <a:r>
              <a:rPr b="1" lang="en-GB" sz="1200">
                <a:solidFill>
                  <a:srgbClr val="000000"/>
                </a:solidFill>
                <a:latin typeface="Consolas"/>
                <a:ea typeface="Consolas"/>
                <a:cs typeface="Consolas"/>
                <a:sym typeface="Consolas"/>
              </a:rPr>
              <a:t>Modelled behaviours by role models and the vivid visual encoding systems of media products further concentrate the effects </a:t>
            </a:r>
            <a:r>
              <a:rPr lang="en-GB" sz="1200">
                <a:solidFill>
                  <a:srgbClr val="000000"/>
                </a:solidFill>
                <a:latin typeface="Consolas"/>
                <a:ea typeface="Consolas"/>
                <a:cs typeface="Consolas"/>
                <a:sym typeface="Consolas"/>
              </a:rPr>
              <a:t>of representational modelling.</a:t>
            </a:r>
            <a:endParaRPr sz="1200"/>
          </a:p>
          <a:p>
            <a:pPr indent="-152400" lvl="0" marL="152400" marR="0" rtl="0" algn="l">
              <a:spcBef>
                <a:spcPts val="0"/>
              </a:spcBef>
              <a:spcAft>
                <a:spcPts val="0"/>
              </a:spcAft>
              <a:buClr>
                <a:srgbClr val="000000"/>
              </a:buClr>
              <a:buSzPts val="1200"/>
              <a:buFont typeface="Arial"/>
              <a:buChar char="•"/>
            </a:pPr>
            <a:r>
              <a:rPr b="1" lang="en-GB" sz="1200">
                <a:solidFill>
                  <a:srgbClr val="000000"/>
                </a:solidFill>
                <a:latin typeface="Consolas"/>
                <a:ea typeface="Consolas"/>
                <a:cs typeface="Consolas"/>
                <a:sym typeface="Consolas"/>
              </a:rPr>
              <a:t>Violence is an endemic feature of media content</a:t>
            </a:r>
            <a:r>
              <a:rPr lang="en-GB" sz="1200">
                <a:solidFill>
                  <a:srgbClr val="000000"/>
                </a:solidFill>
                <a:latin typeface="Consolas"/>
                <a:ea typeface="Consolas"/>
                <a:cs typeface="Consolas"/>
                <a:sym typeface="Consolas"/>
              </a:rPr>
              <a:t>.</a:t>
            </a:r>
            <a:endParaRPr sz="1200"/>
          </a:p>
        </p:txBody>
      </p:sp>
      <p:sp>
        <p:nvSpPr>
          <p:cNvPr id="209" name="Google Shape;209;p34"/>
          <p:cNvSpPr/>
          <p:nvPr/>
        </p:nvSpPr>
        <p:spPr>
          <a:xfrm>
            <a:off x="3408794" y="3435846"/>
            <a:ext cx="5735100" cy="1707900"/>
          </a:xfrm>
          <a:prstGeom prst="roundRect">
            <a:avLst>
              <a:gd fmla="val 16667" name="adj"/>
            </a:avLst>
          </a:prstGeom>
          <a:solidFill>
            <a:schemeClr val="lt1"/>
          </a:solidFill>
          <a:ln cap="flat" cmpd="sng" w="25400">
            <a:solidFill>
              <a:srgbClr val="0000FF"/>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l">
              <a:spcBef>
                <a:spcPts val="0"/>
              </a:spcBef>
              <a:spcAft>
                <a:spcPts val="0"/>
              </a:spcAft>
              <a:buNone/>
            </a:pPr>
            <a:r>
              <a:rPr b="1" i="1" lang="en-GB" sz="1300">
                <a:solidFill>
                  <a:srgbClr val="0000FF"/>
                </a:solidFill>
                <a:latin typeface="Consolas"/>
                <a:ea typeface="Consolas"/>
                <a:cs typeface="Consolas"/>
                <a:sym typeface="Consolas"/>
              </a:rPr>
              <a:t>Three theorists who might challenge Bandura’s thinking:</a:t>
            </a:r>
            <a:endParaRPr b="1" i="1" sz="1300">
              <a:solidFill>
                <a:srgbClr val="0000FF"/>
              </a:solidFill>
              <a:latin typeface="Consolas"/>
              <a:ea typeface="Consolas"/>
              <a:cs typeface="Consolas"/>
              <a:sym typeface="Consolas"/>
            </a:endParaRPr>
          </a:p>
          <a:p>
            <a:pPr indent="0" lvl="0" marL="0" marR="0" rtl="0" algn="l">
              <a:spcBef>
                <a:spcPts val="0"/>
              </a:spcBef>
              <a:spcAft>
                <a:spcPts val="0"/>
              </a:spcAft>
              <a:buNone/>
            </a:pPr>
            <a:r>
              <a:rPr b="1" lang="en-GB" sz="1000">
                <a:solidFill>
                  <a:srgbClr val="0000FF"/>
                </a:solidFill>
                <a:latin typeface="Consolas"/>
                <a:ea typeface="Consolas"/>
                <a:cs typeface="Consolas"/>
                <a:sym typeface="Consolas"/>
              </a:rPr>
              <a:t>Stuart Hall</a:t>
            </a:r>
            <a:r>
              <a:rPr b="1" lang="en-GB" sz="1000">
                <a:solidFill>
                  <a:srgbClr val="0C0C0C"/>
                </a:solidFill>
                <a:latin typeface="Consolas"/>
                <a:ea typeface="Consolas"/>
                <a:cs typeface="Consolas"/>
                <a:sym typeface="Consolas"/>
              </a:rPr>
              <a:t>: </a:t>
            </a:r>
            <a:r>
              <a:rPr lang="en-GB" sz="1000">
                <a:solidFill>
                  <a:srgbClr val="0C0C0C"/>
                </a:solidFill>
                <a:latin typeface="Consolas"/>
                <a:ea typeface="Consolas"/>
                <a:cs typeface="Consolas"/>
                <a:sym typeface="Consolas"/>
              </a:rPr>
              <a:t>would argue that media products do not produce a cause and effect learning response – audiences decode the media they engage with using contextual knowledge.</a:t>
            </a:r>
            <a:endParaRPr sz="1200"/>
          </a:p>
          <a:p>
            <a:pPr indent="0" lvl="0" marL="0" marR="0" rtl="0" algn="l">
              <a:spcBef>
                <a:spcPts val="0"/>
              </a:spcBef>
              <a:spcAft>
                <a:spcPts val="0"/>
              </a:spcAft>
              <a:buNone/>
            </a:pPr>
            <a:r>
              <a:rPr b="1" lang="en-GB" sz="1000">
                <a:solidFill>
                  <a:srgbClr val="0000FF"/>
                </a:solidFill>
                <a:latin typeface="Consolas"/>
                <a:ea typeface="Consolas"/>
                <a:cs typeface="Consolas"/>
                <a:sym typeface="Consolas"/>
              </a:rPr>
              <a:t>Henry Jenkins</a:t>
            </a:r>
            <a:r>
              <a:rPr lang="en-GB" sz="1000">
                <a:solidFill>
                  <a:srgbClr val="0C0C0C"/>
                </a:solidFill>
                <a:latin typeface="Consolas"/>
                <a:ea typeface="Consolas"/>
                <a:cs typeface="Consolas"/>
                <a:sym typeface="Consolas"/>
              </a:rPr>
              <a:t>: emphasises the positive effects of media consumption – suggesting that the media forges communities and allows audiences to express themselves in positive and creative ways through fan engagement.</a:t>
            </a:r>
            <a:endParaRPr sz="1200"/>
          </a:p>
          <a:p>
            <a:pPr indent="0" lvl="0" marL="0" marR="0" rtl="0" algn="l">
              <a:spcBef>
                <a:spcPts val="0"/>
              </a:spcBef>
              <a:spcAft>
                <a:spcPts val="0"/>
              </a:spcAft>
              <a:buNone/>
            </a:pPr>
            <a:r>
              <a:rPr b="1" lang="en-GB" sz="1000">
                <a:solidFill>
                  <a:srgbClr val="0000FF"/>
                </a:solidFill>
                <a:latin typeface="Consolas"/>
                <a:ea typeface="Consolas"/>
                <a:cs typeface="Consolas"/>
                <a:sym typeface="Consolas"/>
              </a:rPr>
              <a:t>Gerbner</a:t>
            </a:r>
            <a:r>
              <a:rPr b="1" lang="en-GB" sz="1000">
                <a:solidFill>
                  <a:srgbClr val="0C0C0C"/>
                </a:solidFill>
                <a:latin typeface="Consolas"/>
                <a:ea typeface="Consolas"/>
                <a:cs typeface="Consolas"/>
                <a:sym typeface="Consolas"/>
              </a:rPr>
              <a:t>: </a:t>
            </a:r>
            <a:r>
              <a:rPr lang="en-GB" sz="1000">
                <a:solidFill>
                  <a:srgbClr val="0C0C0C"/>
                </a:solidFill>
                <a:latin typeface="Consolas"/>
                <a:ea typeface="Consolas"/>
                <a:cs typeface="Consolas"/>
                <a:sym typeface="Consolas"/>
              </a:rPr>
              <a:t>would argue that the media should not be measured just in terms of its impact on individual learning behaviours but also on the cumulative effect of mass media consumption on wide social attitudes. </a:t>
            </a:r>
            <a:endParaRPr sz="1000">
              <a:solidFill>
                <a:srgbClr val="CC0000"/>
              </a:solidFill>
              <a:latin typeface="Consolas"/>
              <a:ea typeface="Consolas"/>
              <a:cs typeface="Consolas"/>
              <a:sym typeface="Consolas"/>
            </a:endParaRPr>
          </a:p>
        </p:txBody>
      </p:sp>
      <p:sp>
        <p:nvSpPr>
          <p:cNvPr id="210" name="Google Shape;210;p34"/>
          <p:cNvSpPr/>
          <p:nvPr/>
        </p:nvSpPr>
        <p:spPr>
          <a:xfrm>
            <a:off x="1315045" y="4727342"/>
            <a:ext cx="371700" cy="392400"/>
          </a:xfrm>
          <a:prstGeom prst="rect">
            <a:avLst/>
          </a:prstGeom>
          <a:noFill/>
          <a:ln>
            <a:noFill/>
          </a:ln>
        </p:spPr>
        <p:txBody>
          <a:bodyPr anchorCtr="0" anchor="t" bIns="39550" lIns="79125" spcFirstLastPara="1" rIns="79125" wrap="square" tIns="39550">
            <a:noAutofit/>
          </a:bodyPr>
          <a:lstStyle/>
          <a:p>
            <a:pPr indent="0" lvl="0" marL="0" marR="0" rtl="0" algn="l">
              <a:spcBef>
                <a:spcPts val="0"/>
              </a:spcBef>
              <a:spcAft>
                <a:spcPts val="0"/>
              </a:spcAft>
              <a:buNone/>
            </a:pPr>
            <a:r>
              <a:rPr b="1" lang="en-GB" sz="2400">
                <a:solidFill>
                  <a:schemeClr val="lt1"/>
                </a:solidFill>
                <a:latin typeface="Calibri"/>
                <a:ea typeface="Calibri"/>
                <a:cs typeface="Calibri"/>
                <a:sym typeface="Calibri"/>
              </a:rPr>
              <a:t>A</a:t>
            </a:r>
            <a:endParaRPr sz="1200"/>
          </a:p>
        </p:txBody>
      </p:sp>
      <p:pic>
        <p:nvPicPr>
          <p:cNvPr id="211" name="Google Shape;211;p34"/>
          <p:cNvPicPr preferRelativeResize="0"/>
          <p:nvPr/>
        </p:nvPicPr>
        <p:blipFill rotWithShape="1">
          <a:blip r:embed="rId3">
            <a:alphaModFix/>
          </a:blip>
          <a:srcRect b="0" l="0" r="0" t="0"/>
          <a:stretch/>
        </p:blipFill>
        <p:spPr>
          <a:xfrm rot="-5400000">
            <a:off x="1682302" y="2275432"/>
            <a:ext cx="574668" cy="61769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5"/>
          <p:cNvSpPr/>
          <p:nvPr/>
        </p:nvSpPr>
        <p:spPr>
          <a:xfrm>
            <a:off x="-2293178" y="0"/>
            <a:ext cx="4586400" cy="5143500"/>
          </a:xfrm>
          <a:prstGeom prst="ellipse">
            <a:avLst/>
          </a:prstGeom>
          <a:gradFill>
            <a:gsLst>
              <a:gs pos="0">
                <a:srgbClr val="0000FF"/>
              </a:gs>
              <a:gs pos="10000">
                <a:srgbClr val="0000FF"/>
              </a:gs>
              <a:gs pos="47000">
                <a:srgbClr val="6666FF"/>
              </a:gs>
              <a:gs pos="100000">
                <a:srgbClr val="CCCCFF"/>
              </a:gs>
            </a:gsLst>
            <a:path path="circle">
              <a:fillToRect b="100%" l="100%"/>
            </a:path>
            <a:tileRect r="-100%" t="-100%"/>
          </a:gradFill>
          <a:ln>
            <a:noFill/>
          </a:ln>
        </p:spPr>
        <p:txBody>
          <a:bodyPr anchorCtr="0" anchor="ctr" bIns="39550" lIns="79125" spcFirstLastPara="1" rIns="79125" wrap="square" tIns="39550">
            <a:noAutofit/>
          </a:bodyPr>
          <a:lstStyle/>
          <a:p>
            <a:pPr indent="0" lvl="0" marL="0" marR="0" rtl="0" algn="ctr">
              <a:spcBef>
                <a:spcPts val="0"/>
              </a:spcBef>
              <a:spcAft>
                <a:spcPts val="0"/>
              </a:spcAft>
              <a:buNone/>
            </a:pPr>
            <a:r>
              <a:t/>
            </a:r>
            <a:endParaRPr sz="1600">
              <a:solidFill>
                <a:srgbClr val="FFFFFF"/>
              </a:solidFill>
              <a:latin typeface="Calibri"/>
              <a:ea typeface="Calibri"/>
              <a:cs typeface="Calibri"/>
              <a:sym typeface="Calibri"/>
            </a:endParaRPr>
          </a:p>
        </p:txBody>
      </p:sp>
      <p:sp>
        <p:nvSpPr>
          <p:cNvPr id="217" name="Google Shape;217;p35"/>
          <p:cNvSpPr txBox="1"/>
          <p:nvPr/>
        </p:nvSpPr>
        <p:spPr>
          <a:xfrm rot="-5400000">
            <a:off x="-2022339" y="1916540"/>
            <a:ext cx="5143500" cy="1335300"/>
          </a:xfrm>
          <a:prstGeom prst="rect">
            <a:avLst/>
          </a:prstGeom>
          <a:noFill/>
          <a:ln>
            <a:noFill/>
          </a:ln>
        </p:spPr>
        <p:txBody>
          <a:bodyPr anchorCtr="0" anchor="t" bIns="39550" lIns="79125" spcFirstLastPara="1" rIns="79125" wrap="square" tIns="39550">
            <a:noAutofit/>
          </a:bodyPr>
          <a:lstStyle/>
          <a:p>
            <a:pPr indent="0" lvl="0" marL="0" marR="0" rtl="0" algn="ctr">
              <a:spcBef>
                <a:spcPts val="0"/>
              </a:spcBef>
              <a:spcAft>
                <a:spcPts val="0"/>
              </a:spcAft>
              <a:buNone/>
            </a:pPr>
            <a:r>
              <a:rPr b="1" lang="en-GB" sz="3800">
                <a:solidFill>
                  <a:srgbClr val="FFFFFF"/>
                </a:solidFill>
                <a:latin typeface="Trebuchet MS"/>
                <a:ea typeface="Trebuchet MS"/>
                <a:cs typeface="Trebuchet MS"/>
                <a:sym typeface="Trebuchet MS"/>
              </a:rPr>
              <a:t>Gerbner</a:t>
            </a:r>
            <a:endParaRPr sz="1200"/>
          </a:p>
          <a:p>
            <a:pPr indent="0" lvl="0" marL="0" marR="0" rtl="0" algn="ctr">
              <a:spcBef>
                <a:spcPts val="0"/>
              </a:spcBef>
              <a:spcAft>
                <a:spcPts val="0"/>
              </a:spcAft>
              <a:buNone/>
            </a:pPr>
            <a:r>
              <a:rPr b="1" lang="en-GB" sz="3800">
                <a:solidFill>
                  <a:srgbClr val="FFFFFF"/>
                </a:solidFill>
                <a:latin typeface="Trebuchet MS"/>
                <a:ea typeface="Trebuchet MS"/>
                <a:cs typeface="Trebuchet MS"/>
                <a:sym typeface="Trebuchet MS"/>
              </a:rPr>
              <a:t>Cultivation Theory</a:t>
            </a:r>
            <a:endParaRPr sz="1200"/>
          </a:p>
        </p:txBody>
      </p:sp>
      <p:sp>
        <p:nvSpPr>
          <p:cNvPr id="218" name="Google Shape;218;p35"/>
          <p:cNvSpPr/>
          <p:nvPr/>
        </p:nvSpPr>
        <p:spPr>
          <a:xfrm>
            <a:off x="1697225" y="87863"/>
            <a:ext cx="1481400" cy="1134300"/>
          </a:xfrm>
          <a:prstGeom prst="ellipse">
            <a:avLst/>
          </a:prstGeom>
          <a:solidFill>
            <a:srgbClr val="6666FF"/>
          </a:solidFill>
          <a:ln cap="flat" cmpd="sng" w="25400">
            <a:solidFill>
              <a:srgbClr val="6666FF"/>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3000">
                <a:solidFill>
                  <a:srgbClr val="FFFFFF"/>
                </a:solidFill>
                <a:latin typeface="Consolas"/>
                <a:ea typeface="Consolas"/>
                <a:cs typeface="Consolas"/>
                <a:sym typeface="Consolas"/>
              </a:rPr>
              <a:t>1</a:t>
            </a:r>
            <a:endParaRPr sz="1200"/>
          </a:p>
        </p:txBody>
      </p:sp>
      <p:sp>
        <p:nvSpPr>
          <p:cNvPr id="219" name="Google Shape;219;p35"/>
          <p:cNvSpPr/>
          <p:nvPr/>
        </p:nvSpPr>
        <p:spPr>
          <a:xfrm>
            <a:off x="1780305" y="3813888"/>
            <a:ext cx="1481400" cy="1134300"/>
          </a:xfrm>
          <a:prstGeom prst="ellipse">
            <a:avLst/>
          </a:prstGeom>
          <a:solidFill>
            <a:srgbClr val="0000FF"/>
          </a:solidFill>
          <a:ln>
            <a:noFill/>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3000">
                <a:solidFill>
                  <a:srgbClr val="FFFFFF"/>
                </a:solidFill>
                <a:latin typeface="Consolas"/>
                <a:ea typeface="Consolas"/>
                <a:cs typeface="Consolas"/>
                <a:sym typeface="Consolas"/>
              </a:rPr>
              <a:t>?</a:t>
            </a:r>
            <a:endParaRPr b="1" sz="13000">
              <a:solidFill>
                <a:srgbClr val="FFFFFF"/>
              </a:solidFill>
              <a:latin typeface="Consolas"/>
              <a:ea typeface="Consolas"/>
              <a:cs typeface="Consolas"/>
              <a:sym typeface="Consolas"/>
            </a:endParaRPr>
          </a:p>
        </p:txBody>
      </p:sp>
      <p:sp>
        <p:nvSpPr>
          <p:cNvPr id="220" name="Google Shape;220;p35"/>
          <p:cNvSpPr/>
          <p:nvPr/>
        </p:nvSpPr>
        <p:spPr>
          <a:xfrm>
            <a:off x="2492585" y="2017126"/>
            <a:ext cx="1481400" cy="1134300"/>
          </a:xfrm>
          <a:prstGeom prst="ellipse">
            <a:avLst/>
          </a:prstGeom>
          <a:solidFill>
            <a:srgbClr val="6666FF"/>
          </a:solidFill>
          <a:ln cap="flat" cmpd="sng" w="25400">
            <a:solidFill>
              <a:srgbClr val="6666FF"/>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3000">
                <a:solidFill>
                  <a:srgbClr val="FFFFFF"/>
                </a:solidFill>
                <a:latin typeface="Consolas"/>
                <a:ea typeface="Consolas"/>
                <a:cs typeface="Consolas"/>
                <a:sym typeface="Consolas"/>
              </a:rPr>
              <a:t>2</a:t>
            </a:r>
            <a:endParaRPr sz="1200"/>
          </a:p>
        </p:txBody>
      </p:sp>
      <p:cxnSp>
        <p:nvCxnSpPr>
          <p:cNvPr id="221" name="Google Shape;221;p35"/>
          <p:cNvCxnSpPr/>
          <p:nvPr/>
        </p:nvCxnSpPr>
        <p:spPr>
          <a:xfrm>
            <a:off x="2843808" y="253952"/>
            <a:ext cx="1129800" cy="0"/>
          </a:xfrm>
          <a:prstGeom prst="straightConnector1">
            <a:avLst/>
          </a:prstGeom>
          <a:noFill/>
          <a:ln cap="flat" cmpd="sng" w="38100">
            <a:solidFill>
              <a:srgbClr val="6666FF"/>
            </a:solidFill>
            <a:prstDash val="solid"/>
            <a:round/>
            <a:headEnd len="sm" w="sm" type="none"/>
            <a:tailEnd len="sm" w="sm" type="none"/>
          </a:ln>
        </p:spPr>
      </p:cxnSp>
      <p:cxnSp>
        <p:nvCxnSpPr>
          <p:cNvPr id="222" name="Google Shape;222;p35"/>
          <p:cNvCxnSpPr/>
          <p:nvPr/>
        </p:nvCxnSpPr>
        <p:spPr>
          <a:xfrm>
            <a:off x="3737108" y="2428551"/>
            <a:ext cx="759900" cy="0"/>
          </a:xfrm>
          <a:prstGeom prst="straightConnector1">
            <a:avLst/>
          </a:prstGeom>
          <a:noFill/>
          <a:ln cap="flat" cmpd="sng" w="38100">
            <a:solidFill>
              <a:srgbClr val="6666FF"/>
            </a:solidFill>
            <a:prstDash val="solid"/>
            <a:round/>
            <a:headEnd len="sm" w="sm" type="none"/>
            <a:tailEnd len="sm" w="sm" type="none"/>
          </a:ln>
        </p:spPr>
      </p:cxnSp>
      <p:cxnSp>
        <p:nvCxnSpPr>
          <p:cNvPr id="223" name="Google Shape;223;p35"/>
          <p:cNvCxnSpPr/>
          <p:nvPr/>
        </p:nvCxnSpPr>
        <p:spPr>
          <a:xfrm>
            <a:off x="3065256" y="4083918"/>
            <a:ext cx="1129800" cy="0"/>
          </a:xfrm>
          <a:prstGeom prst="straightConnector1">
            <a:avLst/>
          </a:prstGeom>
          <a:noFill/>
          <a:ln cap="flat" cmpd="sng" w="38100">
            <a:solidFill>
              <a:srgbClr val="0000FF"/>
            </a:solidFill>
            <a:prstDash val="solid"/>
            <a:round/>
            <a:headEnd len="sm" w="sm" type="none"/>
            <a:tailEnd len="sm" w="sm" type="none"/>
          </a:ln>
        </p:spPr>
      </p:cxnSp>
      <p:sp>
        <p:nvSpPr>
          <p:cNvPr id="224" name="Google Shape;224;p35"/>
          <p:cNvSpPr/>
          <p:nvPr/>
        </p:nvSpPr>
        <p:spPr>
          <a:xfrm>
            <a:off x="3408898" y="12439"/>
            <a:ext cx="5735100" cy="1923900"/>
          </a:xfrm>
          <a:prstGeom prst="roundRect">
            <a:avLst>
              <a:gd fmla="val 16667" name="adj"/>
            </a:avLst>
          </a:prstGeom>
          <a:solidFill>
            <a:schemeClr val="lt1"/>
          </a:solidFill>
          <a:ln cap="flat" cmpd="sng" w="25400">
            <a:solidFill>
              <a:srgbClr val="6666FF"/>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l">
              <a:spcBef>
                <a:spcPts val="0"/>
              </a:spcBef>
              <a:spcAft>
                <a:spcPts val="0"/>
              </a:spcAft>
              <a:buNone/>
            </a:pPr>
            <a:r>
              <a:rPr i="1" lang="en-GB" sz="1200">
                <a:solidFill>
                  <a:srgbClr val="000000"/>
                </a:solidFill>
                <a:latin typeface="Consolas"/>
                <a:ea typeface="Consolas"/>
                <a:cs typeface="Consolas"/>
                <a:sym typeface="Consolas"/>
              </a:rPr>
              <a:t>media products </a:t>
            </a:r>
            <a:r>
              <a:rPr b="1" i="1" lang="en-GB" sz="1200">
                <a:solidFill>
                  <a:srgbClr val="000000"/>
                </a:solidFill>
                <a:latin typeface="Consolas"/>
                <a:ea typeface="Consolas"/>
                <a:cs typeface="Consolas"/>
                <a:sym typeface="Consolas"/>
              </a:rPr>
              <a:t>shape attitudes and perceptions </a:t>
            </a:r>
            <a:r>
              <a:rPr i="1" lang="en-GB" sz="1200">
                <a:solidFill>
                  <a:srgbClr val="000000"/>
                </a:solidFill>
                <a:latin typeface="Consolas"/>
                <a:ea typeface="Consolas"/>
                <a:cs typeface="Consolas"/>
                <a:sym typeface="Consolas"/>
              </a:rPr>
              <a:t>of the world at large</a:t>
            </a:r>
            <a:endParaRPr sz="1200"/>
          </a:p>
          <a:p>
            <a:pPr indent="-292100" lvl="0" marL="292100" marR="0" rtl="0" algn="l">
              <a:spcBef>
                <a:spcPts val="0"/>
              </a:spcBef>
              <a:spcAft>
                <a:spcPts val="0"/>
              </a:spcAft>
              <a:buClr>
                <a:srgbClr val="000000"/>
              </a:buClr>
              <a:buSzPts val="1000"/>
              <a:buFont typeface="Arial"/>
              <a:buChar char="•"/>
            </a:pPr>
            <a:r>
              <a:rPr b="1" lang="en-GB" sz="1000">
                <a:solidFill>
                  <a:srgbClr val="000000"/>
                </a:solidFill>
                <a:latin typeface="Consolas"/>
                <a:ea typeface="Consolas"/>
                <a:cs typeface="Consolas"/>
                <a:sym typeface="Consolas"/>
              </a:rPr>
              <a:t>Storytelling performs an encutluration role </a:t>
            </a:r>
            <a:r>
              <a:rPr lang="en-GB" sz="1000">
                <a:solidFill>
                  <a:srgbClr val="000000"/>
                </a:solidFill>
                <a:latin typeface="Consolas"/>
                <a:ea typeface="Consolas"/>
                <a:cs typeface="Consolas"/>
                <a:sym typeface="Consolas"/>
              </a:rPr>
              <a:t>helping to shape our attitudes and social values.</a:t>
            </a:r>
            <a:endParaRPr sz="1200"/>
          </a:p>
          <a:p>
            <a:pPr indent="-292100" lvl="0" marL="292100" marR="0" rtl="0" algn="l">
              <a:spcBef>
                <a:spcPts val="0"/>
              </a:spcBef>
              <a:spcAft>
                <a:spcPts val="0"/>
              </a:spcAft>
              <a:buClr>
                <a:srgbClr val="000000"/>
              </a:buClr>
              <a:buSzPts val="1000"/>
              <a:buFont typeface="Arial"/>
              <a:buChar char="•"/>
            </a:pPr>
            <a:r>
              <a:rPr b="1" lang="en-GB" sz="1000">
                <a:solidFill>
                  <a:srgbClr val="000000"/>
                </a:solidFill>
                <a:latin typeface="Consolas"/>
                <a:ea typeface="Consolas"/>
                <a:cs typeface="Consolas"/>
                <a:sym typeface="Consolas"/>
              </a:rPr>
              <a:t>Mass media has replaces other institutions</a:t>
            </a:r>
            <a:r>
              <a:rPr lang="en-GB" sz="1000">
                <a:solidFill>
                  <a:srgbClr val="000000"/>
                </a:solidFill>
                <a:latin typeface="Consolas"/>
                <a:ea typeface="Consolas"/>
                <a:cs typeface="Consolas"/>
                <a:sym typeface="Consolas"/>
              </a:rPr>
              <a:t>, most notably religion and education as the principle constructor of symbolic storytelling.</a:t>
            </a:r>
            <a:endParaRPr sz="1200"/>
          </a:p>
          <a:p>
            <a:pPr indent="-292100" lvl="0" marL="292100" marR="0" rtl="0" algn="l">
              <a:spcBef>
                <a:spcPts val="0"/>
              </a:spcBef>
              <a:spcAft>
                <a:spcPts val="0"/>
              </a:spcAft>
              <a:buClr>
                <a:srgbClr val="000000"/>
              </a:buClr>
              <a:buSzPts val="1000"/>
              <a:buFont typeface="Arial"/>
              <a:buChar char="•"/>
            </a:pPr>
            <a:r>
              <a:rPr b="1" lang="en-GB" sz="1000">
                <a:solidFill>
                  <a:srgbClr val="000000"/>
                </a:solidFill>
                <a:latin typeface="Consolas"/>
                <a:ea typeface="Consolas"/>
                <a:cs typeface="Consolas"/>
                <a:sym typeface="Consolas"/>
              </a:rPr>
              <a:t>Television has had a homogenising effect on society </a:t>
            </a:r>
            <a:r>
              <a:rPr lang="en-GB" sz="1000">
                <a:solidFill>
                  <a:srgbClr val="000000"/>
                </a:solidFill>
                <a:latin typeface="Consolas"/>
                <a:ea typeface="Consolas"/>
                <a:cs typeface="Consolas"/>
                <a:sym typeface="Consolas"/>
              </a:rPr>
              <a:t>– we all watch or engage in the same symbolic stories as a result of mass media.</a:t>
            </a:r>
            <a:endParaRPr sz="1200"/>
          </a:p>
          <a:p>
            <a:pPr indent="-292100" lvl="0" marL="292100" marR="0" rtl="0" algn="l">
              <a:spcBef>
                <a:spcPts val="0"/>
              </a:spcBef>
              <a:spcAft>
                <a:spcPts val="0"/>
              </a:spcAft>
              <a:buClr>
                <a:srgbClr val="000000"/>
              </a:buClr>
              <a:buSzPts val="1000"/>
              <a:buFont typeface="Arial"/>
              <a:buChar char="•"/>
            </a:pPr>
            <a:r>
              <a:rPr lang="en-GB" sz="1000">
                <a:solidFill>
                  <a:srgbClr val="000000"/>
                </a:solidFill>
                <a:latin typeface="Consolas"/>
                <a:ea typeface="Consolas"/>
                <a:cs typeface="Consolas"/>
                <a:sym typeface="Consolas"/>
              </a:rPr>
              <a:t>Television schedules are saturated with violent content that cultivates a widespread fear in society – </a:t>
            </a:r>
            <a:r>
              <a:rPr b="1" lang="en-GB" sz="1000">
                <a:solidFill>
                  <a:srgbClr val="000000"/>
                </a:solidFill>
                <a:latin typeface="Consolas"/>
                <a:ea typeface="Consolas"/>
                <a:cs typeface="Consolas"/>
                <a:sym typeface="Consolas"/>
              </a:rPr>
              <a:t>‘mean world syndrome’.</a:t>
            </a:r>
            <a:endParaRPr sz="1200"/>
          </a:p>
          <a:p>
            <a:pPr indent="-292100" lvl="0" marL="292100" marR="0" rtl="0" algn="l">
              <a:spcBef>
                <a:spcPts val="0"/>
              </a:spcBef>
              <a:spcAft>
                <a:spcPts val="0"/>
              </a:spcAft>
              <a:buClr>
                <a:srgbClr val="000000"/>
              </a:buClr>
              <a:buSzPts val="1000"/>
              <a:buFont typeface="Arial"/>
              <a:buChar char="•"/>
            </a:pPr>
            <a:r>
              <a:rPr lang="en-GB" sz="1000">
                <a:solidFill>
                  <a:srgbClr val="000000"/>
                </a:solidFill>
                <a:latin typeface="Consolas"/>
                <a:ea typeface="Consolas"/>
                <a:cs typeface="Consolas"/>
                <a:sym typeface="Consolas"/>
              </a:rPr>
              <a:t>The media can produce resonance or mainstreaming effects on audiences.</a:t>
            </a:r>
            <a:endParaRPr sz="1300">
              <a:solidFill>
                <a:srgbClr val="000000"/>
              </a:solidFill>
              <a:latin typeface="Consolas"/>
              <a:ea typeface="Consolas"/>
              <a:cs typeface="Consolas"/>
              <a:sym typeface="Consolas"/>
            </a:endParaRPr>
          </a:p>
        </p:txBody>
      </p:sp>
      <p:sp>
        <p:nvSpPr>
          <p:cNvPr id="225" name="Google Shape;225;p35"/>
          <p:cNvSpPr/>
          <p:nvPr/>
        </p:nvSpPr>
        <p:spPr>
          <a:xfrm>
            <a:off x="4195228" y="2005096"/>
            <a:ext cx="4948800" cy="1391400"/>
          </a:xfrm>
          <a:prstGeom prst="roundRect">
            <a:avLst>
              <a:gd fmla="val 16667" name="adj"/>
            </a:avLst>
          </a:prstGeom>
          <a:solidFill>
            <a:schemeClr val="lt1"/>
          </a:solidFill>
          <a:ln cap="flat" cmpd="sng" w="25400">
            <a:solidFill>
              <a:srgbClr val="6666FF"/>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l">
              <a:spcBef>
                <a:spcPts val="0"/>
              </a:spcBef>
              <a:spcAft>
                <a:spcPts val="0"/>
              </a:spcAft>
              <a:buNone/>
            </a:pPr>
            <a:r>
              <a:rPr b="1" i="1" lang="en-GB" sz="1400">
                <a:solidFill>
                  <a:srgbClr val="000000"/>
                </a:solidFill>
                <a:latin typeface="Consolas"/>
                <a:ea typeface="Consolas"/>
                <a:cs typeface="Consolas"/>
                <a:sym typeface="Consolas"/>
              </a:rPr>
              <a:t>media consumption leads audiences to accept established power structures </a:t>
            </a:r>
            <a:r>
              <a:rPr i="1" lang="en-GB" sz="1400">
                <a:solidFill>
                  <a:srgbClr val="000000"/>
                </a:solidFill>
                <a:latin typeface="Consolas"/>
                <a:ea typeface="Consolas"/>
                <a:cs typeface="Consolas"/>
                <a:sym typeface="Consolas"/>
              </a:rPr>
              <a:t>and mainstream ideologies</a:t>
            </a:r>
            <a:endParaRPr sz="1200"/>
          </a:p>
          <a:p>
            <a:pPr indent="-241300" lvl="0" marL="241300" marR="0" rtl="0" algn="l">
              <a:spcBef>
                <a:spcPts val="0"/>
              </a:spcBef>
              <a:spcAft>
                <a:spcPts val="0"/>
              </a:spcAft>
              <a:buClr>
                <a:srgbClr val="000000"/>
              </a:buClr>
              <a:buSzPts val="1000"/>
              <a:buFont typeface="Arial"/>
              <a:buChar char="•"/>
            </a:pPr>
            <a:r>
              <a:rPr lang="en-GB" sz="1000">
                <a:solidFill>
                  <a:srgbClr val="000000"/>
                </a:solidFill>
                <a:latin typeface="Consolas"/>
                <a:ea typeface="Consolas"/>
                <a:cs typeface="Consolas"/>
                <a:sym typeface="Consolas"/>
              </a:rPr>
              <a:t>Mass media narrative create symbolic representations of power that </a:t>
            </a:r>
            <a:r>
              <a:rPr b="1" lang="en-GB" sz="1000">
                <a:solidFill>
                  <a:srgbClr val="000000"/>
                </a:solidFill>
                <a:latin typeface="Consolas"/>
                <a:ea typeface="Consolas"/>
                <a:cs typeface="Consolas"/>
                <a:sym typeface="Consolas"/>
              </a:rPr>
              <a:t>affect our real-world view</a:t>
            </a:r>
            <a:r>
              <a:rPr lang="en-GB" sz="1000">
                <a:solidFill>
                  <a:srgbClr val="000000"/>
                </a:solidFill>
                <a:latin typeface="Consolas"/>
                <a:ea typeface="Consolas"/>
                <a:cs typeface="Consolas"/>
                <a:sym typeface="Consolas"/>
              </a:rPr>
              <a:t>.</a:t>
            </a:r>
            <a:endParaRPr sz="1200"/>
          </a:p>
          <a:p>
            <a:pPr indent="-241300" lvl="0" marL="241300" marR="0" rtl="0" algn="l">
              <a:spcBef>
                <a:spcPts val="0"/>
              </a:spcBef>
              <a:spcAft>
                <a:spcPts val="0"/>
              </a:spcAft>
              <a:buClr>
                <a:srgbClr val="000000"/>
              </a:buClr>
              <a:buSzPts val="1000"/>
              <a:buFont typeface="Arial"/>
              <a:buChar char="•"/>
            </a:pPr>
            <a:r>
              <a:rPr lang="en-GB" sz="1000">
                <a:solidFill>
                  <a:srgbClr val="000000"/>
                </a:solidFill>
                <a:latin typeface="Consolas"/>
                <a:ea typeface="Consolas"/>
                <a:cs typeface="Consolas"/>
                <a:sym typeface="Consolas"/>
              </a:rPr>
              <a:t>Mass media products </a:t>
            </a:r>
            <a:r>
              <a:rPr b="1" lang="en-GB" sz="1000">
                <a:solidFill>
                  <a:srgbClr val="000000"/>
                </a:solidFill>
                <a:latin typeface="Consolas"/>
                <a:ea typeface="Consolas"/>
                <a:cs typeface="Consolas"/>
                <a:sym typeface="Consolas"/>
              </a:rPr>
              <a:t>over-exaggerate the power </a:t>
            </a:r>
            <a:r>
              <a:rPr lang="en-GB" sz="1000">
                <a:solidFill>
                  <a:srgbClr val="000000"/>
                </a:solidFill>
                <a:latin typeface="Consolas"/>
                <a:ea typeface="Consolas"/>
                <a:cs typeface="Consolas"/>
                <a:sym typeface="Consolas"/>
              </a:rPr>
              <a:t>and scope of real-world authorities.</a:t>
            </a:r>
            <a:endParaRPr sz="1200"/>
          </a:p>
          <a:p>
            <a:pPr indent="-241300" lvl="0" marL="241300" marR="0" rtl="0" algn="l">
              <a:spcBef>
                <a:spcPts val="0"/>
              </a:spcBef>
              <a:spcAft>
                <a:spcPts val="0"/>
              </a:spcAft>
              <a:buClr>
                <a:srgbClr val="000000"/>
              </a:buClr>
              <a:buSzPts val="1000"/>
              <a:buFont typeface="Arial"/>
              <a:buChar char="•"/>
            </a:pPr>
            <a:r>
              <a:rPr lang="en-GB" sz="1000">
                <a:solidFill>
                  <a:srgbClr val="000000"/>
                </a:solidFill>
                <a:latin typeface="Consolas"/>
                <a:ea typeface="Consolas"/>
                <a:cs typeface="Consolas"/>
                <a:sym typeface="Consolas"/>
              </a:rPr>
              <a:t>Mass media products </a:t>
            </a:r>
            <a:r>
              <a:rPr b="1" lang="en-GB" sz="1000">
                <a:solidFill>
                  <a:srgbClr val="000000"/>
                </a:solidFill>
                <a:latin typeface="Consolas"/>
                <a:ea typeface="Consolas"/>
                <a:cs typeface="Consolas"/>
                <a:sym typeface="Consolas"/>
              </a:rPr>
              <a:t>marginalise alternative view</a:t>
            </a:r>
            <a:r>
              <a:rPr lang="en-GB" sz="1000">
                <a:solidFill>
                  <a:srgbClr val="000000"/>
                </a:solidFill>
                <a:latin typeface="Consolas"/>
                <a:ea typeface="Consolas"/>
                <a:cs typeface="Consolas"/>
                <a:sym typeface="Consolas"/>
              </a:rPr>
              <a:t>points as a result of middle-of-the-road reportage.</a:t>
            </a:r>
            <a:endParaRPr sz="1200"/>
          </a:p>
        </p:txBody>
      </p:sp>
      <p:sp>
        <p:nvSpPr>
          <p:cNvPr id="226" name="Google Shape;226;p35"/>
          <p:cNvSpPr/>
          <p:nvPr/>
        </p:nvSpPr>
        <p:spPr>
          <a:xfrm>
            <a:off x="3408794" y="3435846"/>
            <a:ext cx="5735100" cy="1707900"/>
          </a:xfrm>
          <a:prstGeom prst="roundRect">
            <a:avLst>
              <a:gd fmla="val 16667" name="adj"/>
            </a:avLst>
          </a:prstGeom>
          <a:solidFill>
            <a:schemeClr val="lt1"/>
          </a:solidFill>
          <a:ln cap="flat" cmpd="sng" w="25400">
            <a:solidFill>
              <a:srgbClr val="0000FF"/>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l">
              <a:spcBef>
                <a:spcPts val="0"/>
              </a:spcBef>
              <a:spcAft>
                <a:spcPts val="0"/>
              </a:spcAft>
              <a:buNone/>
            </a:pPr>
            <a:r>
              <a:rPr b="1" i="1" lang="en-GB" sz="1400">
                <a:solidFill>
                  <a:srgbClr val="0000FF"/>
                </a:solidFill>
                <a:latin typeface="Consolas"/>
                <a:ea typeface="Consolas"/>
                <a:cs typeface="Consolas"/>
                <a:sym typeface="Consolas"/>
              </a:rPr>
              <a:t>Three theorists who challenge Gerbner’s thinking:</a:t>
            </a:r>
            <a:endParaRPr b="1" i="1" sz="1400">
              <a:solidFill>
                <a:srgbClr val="0000FF"/>
              </a:solidFill>
              <a:latin typeface="Consolas"/>
              <a:ea typeface="Consolas"/>
              <a:cs typeface="Consolas"/>
              <a:sym typeface="Consolas"/>
            </a:endParaRPr>
          </a:p>
          <a:p>
            <a:pPr indent="0" lvl="0" marL="0" marR="0" rtl="0" algn="l">
              <a:spcBef>
                <a:spcPts val="0"/>
              </a:spcBef>
              <a:spcAft>
                <a:spcPts val="0"/>
              </a:spcAft>
              <a:buNone/>
            </a:pPr>
            <a:r>
              <a:rPr b="1" lang="en-GB" sz="1000">
                <a:solidFill>
                  <a:srgbClr val="0000FF"/>
                </a:solidFill>
                <a:latin typeface="Consolas"/>
                <a:ea typeface="Consolas"/>
                <a:cs typeface="Consolas"/>
                <a:sym typeface="Consolas"/>
              </a:rPr>
              <a:t>Stuart Hall</a:t>
            </a:r>
            <a:r>
              <a:rPr b="1" lang="en-GB" sz="1000">
                <a:solidFill>
                  <a:srgbClr val="0C0C0C"/>
                </a:solidFill>
                <a:latin typeface="Consolas"/>
                <a:ea typeface="Consolas"/>
                <a:cs typeface="Consolas"/>
                <a:sym typeface="Consolas"/>
              </a:rPr>
              <a:t>: </a:t>
            </a:r>
            <a:r>
              <a:rPr lang="en-GB" sz="1000">
                <a:solidFill>
                  <a:srgbClr val="0C0C0C"/>
                </a:solidFill>
                <a:latin typeface="Consolas"/>
                <a:ea typeface="Consolas"/>
                <a:cs typeface="Consolas"/>
                <a:sym typeface="Consolas"/>
              </a:rPr>
              <a:t>would argue that media products do not produce a cause and effect response – audiences decode the media using contextual knowledge.</a:t>
            </a:r>
            <a:endParaRPr sz="1200"/>
          </a:p>
          <a:p>
            <a:pPr indent="0" lvl="0" marL="0" marR="0" rtl="0" algn="l">
              <a:spcBef>
                <a:spcPts val="0"/>
              </a:spcBef>
              <a:spcAft>
                <a:spcPts val="0"/>
              </a:spcAft>
              <a:buNone/>
            </a:pPr>
            <a:r>
              <a:rPr b="1" lang="en-GB" sz="1000">
                <a:solidFill>
                  <a:srgbClr val="0000FF"/>
                </a:solidFill>
                <a:latin typeface="Consolas"/>
                <a:ea typeface="Consolas"/>
                <a:cs typeface="Consolas"/>
                <a:sym typeface="Consolas"/>
              </a:rPr>
              <a:t>Henry Jenkins</a:t>
            </a:r>
            <a:r>
              <a:rPr lang="en-GB" sz="1000">
                <a:solidFill>
                  <a:srgbClr val="0C0C0C"/>
                </a:solidFill>
                <a:latin typeface="Consolas"/>
                <a:ea typeface="Consolas"/>
                <a:cs typeface="Consolas"/>
                <a:sym typeface="Consolas"/>
              </a:rPr>
              <a:t>: emphasises the positive effects of media consumption – suggesting that the media forges communities and allows audiences to express themselves in positive and creative ways through fan engagement.</a:t>
            </a:r>
            <a:endParaRPr sz="1200"/>
          </a:p>
          <a:p>
            <a:pPr indent="0" lvl="0" marL="0" marR="0" rtl="0" algn="l">
              <a:spcBef>
                <a:spcPts val="0"/>
              </a:spcBef>
              <a:spcAft>
                <a:spcPts val="0"/>
              </a:spcAft>
              <a:buNone/>
            </a:pPr>
            <a:r>
              <a:rPr b="1" lang="en-GB" sz="1000">
                <a:solidFill>
                  <a:srgbClr val="0000FF"/>
                </a:solidFill>
                <a:latin typeface="Consolas"/>
                <a:ea typeface="Consolas"/>
                <a:cs typeface="Consolas"/>
                <a:sym typeface="Consolas"/>
              </a:rPr>
              <a:t>Bandura: </a:t>
            </a:r>
            <a:r>
              <a:rPr lang="en-GB" sz="1000">
                <a:solidFill>
                  <a:srgbClr val="0C0C0C"/>
                </a:solidFill>
                <a:latin typeface="Consolas"/>
                <a:ea typeface="Consolas"/>
                <a:cs typeface="Consolas"/>
                <a:sym typeface="Consolas"/>
              </a:rPr>
              <a:t>would argue that the media directly impacts and individual’s behaviour and induces consumers to be violent.  Gerbner, in contrast, suggest that media consumption prompts attitudinal rather than a behavioural response.</a:t>
            </a:r>
            <a:endParaRPr sz="1000">
              <a:solidFill>
                <a:srgbClr val="0C0C0C"/>
              </a:solidFill>
              <a:latin typeface="Consolas"/>
              <a:ea typeface="Consolas"/>
              <a:cs typeface="Consolas"/>
              <a:sym typeface="Consolas"/>
            </a:endParaRPr>
          </a:p>
        </p:txBody>
      </p:sp>
      <p:sp>
        <p:nvSpPr>
          <p:cNvPr id="227" name="Google Shape;227;p35"/>
          <p:cNvSpPr/>
          <p:nvPr/>
        </p:nvSpPr>
        <p:spPr>
          <a:xfrm>
            <a:off x="1315045" y="4727342"/>
            <a:ext cx="371700" cy="392400"/>
          </a:xfrm>
          <a:prstGeom prst="rect">
            <a:avLst/>
          </a:prstGeom>
          <a:noFill/>
          <a:ln>
            <a:noFill/>
          </a:ln>
        </p:spPr>
        <p:txBody>
          <a:bodyPr anchorCtr="0" anchor="t" bIns="39550" lIns="79125" spcFirstLastPara="1" rIns="79125" wrap="square" tIns="39550">
            <a:noAutofit/>
          </a:bodyPr>
          <a:lstStyle/>
          <a:p>
            <a:pPr indent="0" lvl="0" marL="0" marR="0" rtl="0" algn="l">
              <a:spcBef>
                <a:spcPts val="0"/>
              </a:spcBef>
              <a:spcAft>
                <a:spcPts val="0"/>
              </a:spcAft>
              <a:buNone/>
            </a:pPr>
            <a:r>
              <a:rPr b="1" lang="en-GB" sz="2400">
                <a:solidFill>
                  <a:schemeClr val="lt1"/>
                </a:solidFill>
                <a:latin typeface="Calibri"/>
                <a:ea typeface="Calibri"/>
                <a:cs typeface="Calibri"/>
                <a:sym typeface="Calibri"/>
              </a:rPr>
              <a:t>A</a:t>
            </a:r>
            <a:endParaRPr sz="1200"/>
          </a:p>
        </p:txBody>
      </p:sp>
      <p:pic>
        <p:nvPicPr>
          <p:cNvPr id="228" name="Google Shape;228;p35"/>
          <p:cNvPicPr preferRelativeResize="0"/>
          <p:nvPr/>
        </p:nvPicPr>
        <p:blipFill rotWithShape="1">
          <a:blip r:embed="rId3">
            <a:alphaModFix/>
          </a:blip>
          <a:srcRect b="14824" l="0" r="0" t="15672"/>
          <a:stretch/>
        </p:blipFill>
        <p:spPr>
          <a:xfrm rot="-5400000">
            <a:off x="1132517" y="2111460"/>
            <a:ext cx="1108454" cy="75856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6"/>
          <p:cNvSpPr/>
          <p:nvPr/>
        </p:nvSpPr>
        <p:spPr>
          <a:xfrm>
            <a:off x="-2293178" y="0"/>
            <a:ext cx="4586400" cy="5143500"/>
          </a:xfrm>
          <a:prstGeom prst="ellipse">
            <a:avLst/>
          </a:prstGeom>
          <a:gradFill>
            <a:gsLst>
              <a:gs pos="0">
                <a:srgbClr val="0000FF"/>
              </a:gs>
              <a:gs pos="10000">
                <a:srgbClr val="0000FF"/>
              </a:gs>
              <a:gs pos="47000">
                <a:srgbClr val="006699"/>
              </a:gs>
              <a:gs pos="100000">
                <a:srgbClr val="92D050"/>
              </a:gs>
            </a:gsLst>
            <a:path path="circle">
              <a:fillToRect b="100%" l="100%"/>
            </a:path>
            <a:tileRect r="-100%" t="-100%"/>
          </a:gradFill>
          <a:ln>
            <a:noFill/>
          </a:ln>
        </p:spPr>
        <p:txBody>
          <a:bodyPr anchorCtr="0" anchor="ctr" bIns="39550" lIns="79125" spcFirstLastPara="1" rIns="79125" wrap="square" tIns="39550">
            <a:noAutofit/>
          </a:bodyPr>
          <a:lstStyle/>
          <a:p>
            <a:pPr indent="0" lvl="0" marL="0" marR="0" rtl="0" algn="ctr">
              <a:spcBef>
                <a:spcPts val="0"/>
              </a:spcBef>
              <a:spcAft>
                <a:spcPts val="0"/>
              </a:spcAft>
              <a:buNone/>
            </a:pPr>
            <a:r>
              <a:t/>
            </a:r>
            <a:endParaRPr sz="1600">
              <a:solidFill>
                <a:srgbClr val="FFFFFF"/>
              </a:solidFill>
              <a:latin typeface="Calibri"/>
              <a:ea typeface="Calibri"/>
              <a:cs typeface="Calibri"/>
              <a:sym typeface="Calibri"/>
            </a:endParaRPr>
          </a:p>
        </p:txBody>
      </p:sp>
      <p:sp>
        <p:nvSpPr>
          <p:cNvPr id="234" name="Google Shape;234;p36"/>
          <p:cNvSpPr txBox="1"/>
          <p:nvPr/>
        </p:nvSpPr>
        <p:spPr>
          <a:xfrm rot="-5400000">
            <a:off x="-2022339" y="1916540"/>
            <a:ext cx="5143500" cy="1335300"/>
          </a:xfrm>
          <a:prstGeom prst="rect">
            <a:avLst/>
          </a:prstGeom>
          <a:noFill/>
          <a:ln>
            <a:noFill/>
          </a:ln>
        </p:spPr>
        <p:txBody>
          <a:bodyPr anchorCtr="0" anchor="t" bIns="39550" lIns="79125" spcFirstLastPara="1" rIns="79125" wrap="square" tIns="39550">
            <a:noAutofit/>
          </a:bodyPr>
          <a:lstStyle/>
          <a:p>
            <a:pPr indent="0" lvl="0" marL="0" marR="0" rtl="0" algn="ctr">
              <a:spcBef>
                <a:spcPts val="0"/>
              </a:spcBef>
              <a:spcAft>
                <a:spcPts val="0"/>
              </a:spcAft>
              <a:buNone/>
            </a:pPr>
            <a:r>
              <a:rPr b="1" lang="en-GB" sz="3800">
                <a:solidFill>
                  <a:srgbClr val="FFFFFF"/>
                </a:solidFill>
                <a:latin typeface="Trebuchet MS"/>
                <a:ea typeface="Trebuchet MS"/>
                <a:cs typeface="Trebuchet MS"/>
                <a:sym typeface="Trebuchet MS"/>
              </a:rPr>
              <a:t>Stuart Hall</a:t>
            </a:r>
            <a:endParaRPr sz="1200"/>
          </a:p>
          <a:p>
            <a:pPr indent="0" lvl="0" marL="0" marR="0" rtl="0" algn="ctr">
              <a:spcBef>
                <a:spcPts val="0"/>
              </a:spcBef>
              <a:spcAft>
                <a:spcPts val="0"/>
              </a:spcAft>
              <a:buNone/>
            </a:pPr>
            <a:r>
              <a:rPr b="1" lang="en-GB" sz="3800">
                <a:solidFill>
                  <a:srgbClr val="FFFFFF"/>
                </a:solidFill>
                <a:latin typeface="Trebuchet MS"/>
                <a:ea typeface="Trebuchet MS"/>
                <a:cs typeface="Trebuchet MS"/>
                <a:sym typeface="Trebuchet MS"/>
              </a:rPr>
              <a:t>Reception Theory</a:t>
            </a:r>
            <a:endParaRPr sz="1200"/>
          </a:p>
        </p:txBody>
      </p:sp>
      <p:sp>
        <p:nvSpPr>
          <p:cNvPr id="235" name="Google Shape;235;p36"/>
          <p:cNvSpPr/>
          <p:nvPr/>
        </p:nvSpPr>
        <p:spPr>
          <a:xfrm>
            <a:off x="1697225" y="87863"/>
            <a:ext cx="1481400" cy="1134300"/>
          </a:xfrm>
          <a:prstGeom prst="ellipse">
            <a:avLst/>
          </a:prstGeom>
          <a:solidFill>
            <a:srgbClr val="006699"/>
          </a:solidFill>
          <a:ln cap="flat" cmpd="sng" w="25400">
            <a:solidFill>
              <a:srgbClr val="006699"/>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3000">
                <a:solidFill>
                  <a:srgbClr val="FFFFFF"/>
                </a:solidFill>
                <a:latin typeface="Consolas"/>
                <a:ea typeface="Consolas"/>
                <a:cs typeface="Consolas"/>
                <a:sym typeface="Consolas"/>
              </a:rPr>
              <a:t>1</a:t>
            </a:r>
            <a:endParaRPr sz="1200"/>
          </a:p>
        </p:txBody>
      </p:sp>
      <p:sp>
        <p:nvSpPr>
          <p:cNvPr id="236" name="Google Shape;236;p36"/>
          <p:cNvSpPr/>
          <p:nvPr/>
        </p:nvSpPr>
        <p:spPr>
          <a:xfrm>
            <a:off x="1780305" y="3813888"/>
            <a:ext cx="1481400" cy="1134300"/>
          </a:xfrm>
          <a:prstGeom prst="ellipse">
            <a:avLst/>
          </a:prstGeom>
          <a:solidFill>
            <a:srgbClr val="0000FF"/>
          </a:solidFill>
          <a:ln>
            <a:noFill/>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3000">
                <a:solidFill>
                  <a:srgbClr val="FFFFFF"/>
                </a:solidFill>
                <a:latin typeface="Consolas"/>
                <a:ea typeface="Consolas"/>
                <a:cs typeface="Consolas"/>
                <a:sym typeface="Consolas"/>
              </a:rPr>
              <a:t>?</a:t>
            </a:r>
            <a:endParaRPr b="1" sz="13000">
              <a:solidFill>
                <a:srgbClr val="FFFFFF"/>
              </a:solidFill>
              <a:latin typeface="Consolas"/>
              <a:ea typeface="Consolas"/>
              <a:cs typeface="Consolas"/>
              <a:sym typeface="Consolas"/>
            </a:endParaRPr>
          </a:p>
        </p:txBody>
      </p:sp>
      <p:sp>
        <p:nvSpPr>
          <p:cNvPr id="237" name="Google Shape;237;p36"/>
          <p:cNvSpPr/>
          <p:nvPr/>
        </p:nvSpPr>
        <p:spPr>
          <a:xfrm>
            <a:off x="2492585" y="2017126"/>
            <a:ext cx="1481400" cy="1134300"/>
          </a:xfrm>
          <a:prstGeom prst="ellipse">
            <a:avLst/>
          </a:prstGeom>
          <a:solidFill>
            <a:srgbClr val="006699"/>
          </a:solidFill>
          <a:ln cap="flat" cmpd="sng" w="25400">
            <a:solidFill>
              <a:srgbClr val="006699"/>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3000">
                <a:solidFill>
                  <a:srgbClr val="FFFFFF"/>
                </a:solidFill>
                <a:latin typeface="Consolas"/>
                <a:ea typeface="Consolas"/>
                <a:cs typeface="Consolas"/>
                <a:sym typeface="Consolas"/>
              </a:rPr>
              <a:t>2</a:t>
            </a:r>
            <a:endParaRPr sz="1200"/>
          </a:p>
        </p:txBody>
      </p:sp>
      <p:cxnSp>
        <p:nvCxnSpPr>
          <p:cNvPr id="238" name="Google Shape;238;p36"/>
          <p:cNvCxnSpPr/>
          <p:nvPr/>
        </p:nvCxnSpPr>
        <p:spPr>
          <a:xfrm>
            <a:off x="2843808" y="253952"/>
            <a:ext cx="1129800" cy="0"/>
          </a:xfrm>
          <a:prstGeom prst="straightConnector1">
            <a:avLst/>
          </a:prstGeom>
          <a:noFill/>
          <a:ln cap="flat" cmpd="sng" w="38100">
            <a:solidFill>
              <a:srgbClr val="006699"/>
            </a:solidFill>
            <a:prstDash val="solid"/>
            <a:round/>
            <a:headEnd len="sm" w="sm" type="none"/>
            <a:tailEnd len="sm" w="sm" type="none"/>
          </a:ln>
        </p:spPr>
      </p:cxnSp>
      <p:cxnSp>
        <p:nvCxnSpPr>
          <p:cNvPr id="239" name="Google Shape;239;p36"/>
          <p:cNvCxnSpPr/>
          <p:nvPr/>
        </p:nvCxnSpPr>
        <p:spPr>
          <a:xfrm>
            <a:off x="3737108" y="2428551"/>
            <a:ext cx="759900" cy="0"/>
          </a:xfrm>
          <a:prstGeom prst="straightConnector1">
            <a:avLst/>
          </a:prstGeom>
          <a:noFill/>
          <a:ln cap="flat" cmpd="sng" w="38100">
            <a:solidFill>
              <a:srgbClr val="006699"/>
            </a:solidFill>
            <a:prstDash val="solid"/>
            <a:round/>
            <a:headEnd len="sm" w="sm" type="none"/>
            <a:tailEnd len="sm" w="sm" type="none"/>
          </a:ln>
        </p:spPr>
      </p:cxnSp>
      <p:cxnSp>
        <p:nvCxnSpPr>
          <p:cNvPr id="240" name="Google Shape;240;p36"/>
          <p:cNvCxnSpPr/>
          <p:nvPr/>
        </p:nvCxnSpPr>
        <p:spPr>
          <a:xfrm>
            <a:off x="3065256" y="4083918"/>
            <a:ext cx="1129800" cy="0"/>
          </a:xfrm>
          <a:prstGeom prst="straightConnector1">
            <a:avLst/>
          </a:prstGeom>
          <a:noFill/>
          <a:ln cap="flat" cmpd="sng" w="38100">
            <a:solidFill>
              <a:srgbClr val="0000FF"/>
            </a:solidFill>
            <a:prstDash val="solid"/>
            <a:round/>
            <a:headEnd len="sm" w="sm" type="none"/>
            <a:tailEnd len="sm" w="sm" type="none"/>
          </a:ln>
        </p:spPr>
      </p:cxnSp>
      <p:sp>
        <p:nvSpPr>
          <p:cNvPr id="241" name="Google Shape;241;p36"/>
          <p:cNvSpPr/>
          <p:nvPr/>
        </p:nvSpPr>
        <p:spPr>
          <a:xfrm>
            <a:off x="3408898" y="12439"/>
            <a:ext cx="5735100" cy="1533300"/>
          </a:xfrm>
          <a:prstGeom prst="roundRect">
            <a:avLst>
              <a:gd fmla="val 16667" name="adj"/>
            </a:avLst>
          </a:prstGeom>
          <a:solidFill>
            <a:schemeClr val="lt1"/>
          </a:solidFill>
          <a:ln cap="flat" cmpd="sng" w="25400">
            <a:solidFill>
              <a:srgbClr val="006699"/>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l">
              <a:spcBef>
                <a:spcPts val="0"/>
              </a:spcBef>
              <a:spcAft>
                <a:spcPts val="0"/>
              </a:spcAft>
              <a:buNone/>
            </a:pPr>
            <a:r>
              <a:rPr b="1" i="1" lang="en-GB" sz="1700">
                <a:solidFill>
                  <a:srgbClr val="000000"/>
                </a:solidFill>
                <a:latin typeface="Consolas"/>
                <a:ea typeface="Consolas"/>
                <a:cs typeface="Consolas"/>
                <a:sym typeface="Consolas"/>
              </a:rPr>
              <a:t>encoding and decoding</a:t>
            </a:r>
            <a:endParaRPr sz="1200"/>
          </a:p>
          <a:p>
            <a:pPr indent="-292100" lvl="0" marL="292100" marR="0" rtl="0" algn="l">
              <a:spcBef>
                <a:spcPts val="0"/>
              </a:spcBef>
              <a:spcAft>
                <a:spcPts val="0"/>
              </a:spcAft>
              <a:buClr>
                <a:srgbClr val="000000"/>
              </a:buClr>
              <a:buSzPts val="1000"/>
              <a:buFont typeface="Arial"/>
              <a:buChar char="•"/>
            </a:pPr>
            <a:r>
              <a:rPr b="1" lang="en-GB" sz="1000">
                <a:solidFill>
                  <a:srgbClr val="000000"/>
                </a:solidFill>
                <a:latin typeface="Consolas"/>
                <a:ea typeface="Consolas"/>
                <a:cs typeface="Consolas"/>
                <a:sym typeface="Consolas"/>
              </a:rPr>
              <a:t>Professional media encodes messages </a:t>
            </a:r>
            <a:r>
              <a:rPr lang="en-GB" sz="1000">
                <a:solidFill>
                  <a:srgbClr val="000000"/>
                </a:solidFill>
                <a:latin typeface="Consolas"/>
                <a:ea typeface="Consolas"/>
                <a:cs typeface="Consolas"/>
                <a:sym typeface="Consolas"/>
              </a:rPr>
              <a:t>using visual and aural cues.</a:t>
            </a:r>
            <a:endParaRPr sz="1200"/>
          </a:p>
          <a:p>
            <a:pPr indent="-292100" lvl="0" marL="292100" marR="0" rtl="0" algn="l">
              <a:spcBef>
                <a:spcPts val="0"/>
              </a:spcBef>
              <a:spcAft>
                <a:spcPts val="0"/>
              </a:spcAft>
              <a:buClr>
                <a:srgbClr val="000000"/>
              </a:buClr>
              <a:buSzPts val="1000"/>
              <a:buFont typeface="Arial"/>
              <a:buChar char="•"/>
            </a:pPr>
            <a:r>
              <a:rPr lang="en-GB" sz="1000">
                <a:solidFill>
                  <a:srgbClr val="000000"/>
                </a:solidFill>
                <a:latin typeface="Consolas"/>
                <a:ea typeface="Consolas"/>
                <a:cs typeface="Consolas"/>
                <a:sym typeface="Consolas"/>
              </a:rPr>
              <a:t>Media encoding is </a:t>
            </a:r>
            <a:r>
              <a:rPr b="1" lang="en-GB" sz="1000">
                <a:solidFill>
                  <a:srgbClr val="000000"/>
                </a:solidFill>
                <a:latin typeface="Consolas"/>
                <a:ea typeface="Consolas"/>
                <a:cs typeface="Consolas"/>
                <a:sym typeface="Consolas"/>
              </a:rPr>
              <a:t>affected by institutional context, media production processes and genre-driven routines</a:t>
            </a:r>
            <a:r>
              <a:rPr lang="en-GB" sz="1000">
                <a:solidFill>
                  <a:srgbClr val="000000"/>
                </a:solidFill>
                <a:latin typeface="Consolas"/>
                <a:ea typeface="Consolas"/>
                <a:cs typeface="Consolas"/>
                <a:sym typeface="Consolas"/>
              </a:rPr>
              <a:t>.</a:t>
            </a:r>
            <a:endParaRPr sz="1200"/>
          </a:p>
          <a:p>
            <a:pPr indent="-292100" lvl="0" marL="292100" marR="0" rtl="0" algn="l">
              <a:spcBef>
                <a:spcPts val="0"/>
              </a:spcBef>
              <a:spcAft>
                <a:spcPts val="0"/>
              </a:spcAft>
              <a:buClr>
                <a:srgbClr val="000000"/>
              </a:buClr>
              <a:buSzPts val="1000"/>
              <a:buFont typeface="Arial"/>
              <a:buChar char="•"/>
            </a:pPr>
            <a:r>
              <a:rPr lang="en-GB" sz="1000">
                <a:solidFill>
                  <a:srgbClr val="000000"/>
                </a:solidFill>
                <a:latin typeface="Consolas"/>
                <a:ea typeface="Consolas"/>
                <a:cs typeface="Consolas"/>
                <a:sym typeface="Consolas"/>
              </a:rPr>
              <a:t>Media products are polysemic as a result of their use of visual signs.</a:t>
            </a:r>
            <a:endParaRPr sz="1200"/>
          </a:p>
          <a:p>
            <a:pPr indent="-292100" lvl="0" marL="292100" marR="0" rtl="0" algn="l">
              <a:spcBef>
                <a:spcPts val="0"/>
              </a:spcBef>
              <a:spcAft>
                <a:spcPts val="0"/>
              </a:spcAft>
              <a:buClr>
                <a:srgbClr val="000000"/>
              </a:buClr>
              <a:buSzPts val="1000"/>
              <a:buFont typeface="Arial"/>
              <a:buChar char="•"/>
            </a:pPr>
            <a:r>
              <a:rPr lang="en-GB" sz="1000">
                <a:solidFill>
                  <a:srgbClr val="000000"/>
                </a:solidFill>
                <a:latin typeface="Consolas"/>
                <a:ea typeface="Consolas"/>
                <a:cs typeface="Consolas"/>
                <a:sym typeface="Consolas"/>
              </a:rPr>
              <a:t>Audience do not necessarily decode meanings that media produces effect in a straightforward way.</a:t>
            </a:r>
            <a:endParaRPr sz="1200"/>
          </a:p>
          <a:p>
            <a:pPr indent="-292100" lvl="0" marL="292100" marR="0" rtl="0" algn="l">
              <a:spcBef>
                <a:spcPts val="0"/>
              </a:spcBef>
              <a:spcAft>
                <a:spcPts val="0"/>
              </a:spcAft>
              <a:buClr>
                <a:srgbClr val="000000"/>
              </a:buClr>
              <a:buSzPts val="1000"/>
              <a:buFont typeface="Arial"/>
              <a:buChar char="•"/>
            </a:pPr>
            <a:r>
              <a:rPr b="1" lang="en-GB" sz="1000">
                <a:solidFill>
                  <a:srgbClr val="000000"/>
                </a:solidFill>
                <a:latin typeface="Consolas"/>
                <a:ea typeface="Consolas"/>
                <a:cs typeface="Consolas"/>
                <a:sym typeface="Consolas"/>
              </a:rPr>
              <a:t>Audiences can misread products if they are too complex or untranslatable.</a:t>
            </a:r>
            <a:endParaRPr sz="1200"/>
          </a:p>
        </p:txBody>
      </p:sp>
      <p:sp>
        <p:nvSpPr>
          <p:cNvPr id="242" name="Google Shape;242;p36"/>
          <p:cNvSpPr/>
          <p:nvPr/>
        </p:nvSpPr>
        <p:spPr>
          <a:xfrm>
            <a:off x="4195228" y="1545636"/>
            <a:ext cx="4948800" cy="1850700"/>
          </a:xfrm>
          <a:prstGeom prst="roundRect">
            <a:avLst>
              <a:gd fmla="val 16667" name="adj"/>
            </a:avLst>
          </a:prstGeom>
          <a:solidFill>
            <a:schemeClr val="lt1"/>
          </a:solidFill>
          <a:ln cap="flat" cmpd="sng" w="25400">
            <a:solidFill>
              <a:srgbClr val="006699"/>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l">
              <a:spcBef>
                <a:spcPts val="0"/>
              </a:spcBef>
              <a:spcAft>
                <a:spcPts val="0"/>
              </a:spcAft>
              <a:buNone/>
            </a:pPr>
            <a:r>
              <a:rPr b="1" i="1" lang="en-GB" sz="1400">
                <a:solidFill>
                  <a:srgbClr val="000000"/>
                </a:solidFill>
                <a:latin typeface="Consolas"/>
                <a:ea typeface="Consolas"/>
                <a:cs typeface="Consolas"/>
                <a:sym typeface="Consolas"/>
              </a:rPr>
              <a:t>dominant, negotiated and oppositional readings</a:t>
            </a:r>
            <a:endParaRPr sz="1200"/>
          </a:p>
          <a:p>
            <a:pPr indent="-152400" lvl="0" marL="152400" marR="0" rtl="0" algn="l">
              <a:spcBef>
                <a:spcPts val="0"/>
              </a:spcBef>
              <a:spcAft>
                <a:spcPts val="0"/>
              </a:spcAft>
              <a:buClr>
                <a:srgbClr val="000000"/>
              </a:buClr>
              <a:buSzPts val="1000"/>
              <a:buFont typeface="Arial"/>
              <a:buChar char="•"/>
            </a:pPr>
            <a:r>
              <a:rPr b="1" lang="en-GB" sz="1000">
                <a:solidFill>
                  <a:srgbClr val="000000"/>
                </a:solidFill>
                <a:latin typeface="Consolas"/>
                <a:ea typeface="Consolas"/>
                <a:cs typeface="Consolas"/>
                <a:sym typeface="Consolas"/>
              </a:rPr>
              <a:t>Media products reinforce dominant ideologies and cultural hegemonies.</a:t>
            </a:r>
            <a:endParaRPr sz="1200"/>
          </a:p>
          <a:p>
            <a:pPr indent="-152400" lvl="0" marL="152400" marR="0" rtl="0" algn="l">
              <a:spcBef>
                <a:spcPts val="0"/>
              </a:spcBef>
              <a:spcAft>
                <a:spcPts val="0"/>
              </a:spcAft>
              <a:buClr>
                <a:srgbClr val="000000"/>
              </a:buClr>
              <a:buSzPts val="1000"/>
              <a:buFont typeface="Arial"/>
              <a:buChar char="•"/>
            </a:pPr>
            <a:r>
              <a:rPr lang="en-GB" sz="1000">
                <a:solidFill>
                  <a:srgbClr val="000000"/>
                </a:solidFill>
                <a:latin typeface="Consolas"/>
                <a:ea typeface="Consolas"/>
                <a:cs typeface="Consolas"/>
                <a:sym typeface="Consolas"/>
              </a:rPr>
              <a:t>Dominant ideologies are subject to change – again, the media plays a crucial role in effecting those changes.</a:t>
            </a:r>
            <a:endParaRPr sz="1200"/>
          </a:p>
          <a:p>
            <a:pPr indent="-152400" lvl="0" marL="152400" marR="0" rtl="0" algn="l">
              <a:spcBef>
                <a:spcPts val="0"/>
              </a:spcBef>
              <a:spcAft>
                <a:spcPts val="0"/>
              </a:spcAft>
              <a:buClr>
                <a:srgbClr val="000000"/>
              </a:buClr>
              <a:buSzPts val="1000"/>
              <a:buFont typeface="Arial"/>
              <a:buChar char="•"/>
            </a:pPr>
            <a:r>
              <a:rPr lang="en-GB" sz="1000">
                <a:solidFill>
                  <a:srgbClr val="000000"/>
                </a:solidFill>
                <a:latin typeface="Consolas"/>
                <a:ea typeface="Consolas"/>
                <a:cs typeface="Consolas"/>
                <a:sym typeface="Consolas"/>
              </a:rPr>
              <a:t>Audience use ‘situated logics’ to decode media messages.</a:t>
            </a:r>
            <a:endParaRPr sz="1200"/>
          </a:p>
          <a:p>
            <a:pPr indent="-152400" lvl="0" marL="152400" marR="0" rtl="0" algn="l">
              <a:spcBef>
                <a:spcPts val="0"/>
              </a:spcBef>
              <a:spcAft>
                <a:spcPts val="0"/>
              </a:spcAft>
              <a:buClr>
                <a:srgbClr val="000000"/>
              </a:buClr>
              <a:buSzPts val="1000"/>
              <a:buFont typeface="Arial"/>
              <a:buChar char="•"/>
            </a:pPr>
            <a:r>
              <a:rPr lang="en-GB" sz="1000">
                <a:solidFill>
                  <a:srgbClr val="000000"/>
                </a:solidFill>
                <a:latin typeface="Consolas"/>
                <a:ea typeface="Consolas"/>
                <a:cs typeface="Consolas"/>
                <a:sym typeface="Consolas"/>
              </a:rPr>
              <a:t>Audiences can produce reading of products that accept the dominant ideologies they construct.</a:t>
            </a:r>
            <a:endParaRPr sz="1200"/>
          </a:p>
          <a:p>
            <a:pPr indent="-152400" lvl="0" marL="152400" marR="0" rtl="0" algn="l">
              <a:spcBef>
                <a:spcPts val="0"/>
              </a:spcBef>
              <a:spcAft>
                <a:spcPts val="0"/>
              </a:spcAft>
              <a:buClr>
                <a:srgbClr val="000000"/>
              </a:buClr>
              <a:buSzPts val="1000"/>
              <a:buFont typeface="Arial"/>
              <a:buChar char="•"/>
            </a:pPr>
            <a:r>
              <a:rPr b="1" lang="en-GB" sz="1000">
                <a:solidFill>
                  <a:srgbClr val="000000"/>
                </a:solidFill>
                <a:latin typeface="Consolas"/>
                <a:ea typeface="Consolas"/>
                <a:cs typeface="Consolas"/>
                <a:sym typeface="Consolas"/>
              </a:rPr>
              <a:t>Audiences can use their contextual knowledge to read against the grain of a media product and to thus produce negotiated or oppositional decodings</a:t>
            </a:r>
            <a:r>
              <a:rPr lang="en-GB" sz="1000">
                <a:solidFill>
                  <a:srgbClr val="000000"/>
                </a:solidFill>
                <a:latin typeface="Consolas"/>
                <a:ea typeface="Consolas"/>
                <a:cs typeface="Consolas"/>
                <a:sym typeface="Consolas"/>
              </a:rPr>
              <a:t>.</a:t>
            </a:r>
            <a:endParaRPr sz="1200"/>
          </a:p>
        </p:txBody>
      </p:sp>
      <p:sp>
        <p:nvSpPr>
          <p:cNvPr id="243" name="Google Shape;243;p36"/>
          <p:cNvSpPr/>
          <p:nvPr/>
        </p:nvSpPr>
        <p:spPr>
          <a:xfrm>
            <a:off x="3408794" y="3435846"/>
            <a:ext cx="5735100" cy="1707900"/>
          </a:xfrm>
          <a:prstGeom prst="roundRect">
            <a:avLst>
              <a:gd fmla="val 16667" name="adj"/>
            </a:avLst>
          </a:prstGeom>
          <a:solidFill>
            <a:schemeClr val="lt1"/>
          </a:solidFill>
          <a:ln cap="flat" cmpd="sng" w="25400">
            <a:solidFill>
              <a:srgbClr val="0000FF"/>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l">
              <a:spcBef>
                <a:spcPts val="0"/>
              </a:spcBef>
              <a:spcAft>
                <a:spcPts val="0"/>
              </a:spcAft>
              <a:buNone/>
            </a:pPr>
            <a:r>
              <a:rPr b="1" i="1" lang="en-GB" sz="1400">
                <a:solidFill>
                  <a:srgbClr val="0000FF"/>
                </a:solidFill>
                <a:latin typeface="Consolas"/>
                <a:ea typeface="Consolas"/>
                <a:cs typeface="Consolas"/>
                <a:sym typeface="Consolas"/>
              </a:rPr>
              <a:t>Three theorists who might challenge Hall’s thinking:</a:t>
            </a:r>
            <a:endParaRPr b="1" i="1" sz="1400">
              <a:solidFill>
                <a:srgbClr val="0000FF"/>
              </a:solidFill>
              <a:latin typeface="Consolas"/>
              <a:ea typeface="Consolas"/>
              <a:cs typeface="Consolas"/>
              <a:sym typeface="Consolas"/>
            </a:endParaRPr>
          </a:p>
          <a:p>
            <a:pPr indent="0" lvl="0" marL="0" marR="0" rtl="0" algn="l">
              <a:spcBef>
                <a:spcPts val="0"/>
              </a:spcBef>
              <a:spcAft>
                <a:spcPts val="0"/>
              </a:spcAft>
              <a:buNone/>
            </a:pPr>
            <a:r>
              <a:rPr b="1" lang="en-GB" sz="1000">
                <a:solidFill>
                  <a:srgbClr val="0000FF"/>
                </a:solidFill>
                <a:latin typeface="Consolas"/>
                <a:ea typeface="Consolas"/>
                <a:cs typeface="Consolas"/>
                <a:sym typeface="Consolas"/>
              </a:rPr>
              <a:t>Gerbner: </a:t>
            </a:r>
            <a:r>
              <a:rPr lang="en-GB" sz="1000">
                <a:solidFill>
                  <a:schemeClr val="dk1"/>
                </a:solidFill>
                <a:latin typeface="Consolas"/>
                <a:ea typeface="Consolas"/>
                <a:cs typeface="Consolas"/>
                <a:sym typeface="Consolas"/>
              </a:rPr>
              <a:t>would suggest that audiences find it difficult to resist the effects of media products.  Gerbner’s mainstreaming theory would suggest that even the least susceptible audience members experience attitudinal change as a result of media exposure.</a:t>
            </a:r>
            <a:endParaRPr sz="1200"/>
          </a:p>
          <a:p>
            <a:pPr indent="0" lvl="0" marL="0" marR="0" rtl="0" algn="l">
              <a:spcBef>
                <a:spcPts val="0"/>
              </a:spcBef>
              <a:spcAft>
                <a:spcPts val="0"/>
              </a:spcAft>
              <a:buNone/>
            </a:pPr>
            <a:r>
              <a:rPr b="1" lang="en-GB" sz="1000">
                <a:solidFill>
                  <a:srgbClr val="0000FF"/>
                </a:solidFill>
                <a:latin typeface="Consolas"/>
                <a:ea typeface="Consolas"/>
                <a:cs typeface="Consolas"/>
                <a:sym typeface="Consolas"/>
              </a:rPr>
              <a:t>Bandura: </a:t>
            </a:r>
            <a:r>
              <a:rPr lang="en-GB" sz="1000">
                <a:solidFill>
                  <a:schemeClr val="dk1"/>
                </a:solidFill>
                <a:latin typeface="Consolas"/>
                <a:ea typeface="Consolas"/>
                <a:cs typeface="Consolas"/>
                <a:sym typeface="Consolas"/>
              </a:rPr>
              <a:t>his Bobo doll experiments would suggest that the media has a casual effect on audience behaviours and prompts audiences to copy behaviours they have seen in the media.</a:t>
            </a:r>
            <a:endParaRPr sz="1200"/>
          </a:p>
          <a:p>
            <a:pPr indent="0" lvl="0" marL="0" marR="0" rtl="0" algn="l">
              <a:spcBef>
                <a:spcPts val="0"/>
              </a:spcBef>
              <a:spcAft>
                <a:spcPts val="0"/>
              </a:spcAft>
              <a:buNone/>
            </a:pPr>
            <a:r>
              <a:rPr b="1" lang="en-GB" sz="1000">
                <a:solidFill>
                  <a:srgbClr val="CC0099"/>
                </a:solidFill>
                <a:latin typeface="Consolas"/>
                <a:ea typeface="Consolas"/>
                <a:cs typeface="Consolas"/>
                <a:sym typeface="Consolas"/>
              </a:rPr>
              <a:t>Guantlett: </a:t>
            </a:r>
            <a:r>
              <a:rPr lang="en-GB" sz="1000">
                <a:solidFill>
                  <a:schemeClr val="dk1"/>
                </a:solidFill>
                <a:latin typeface="Consolas"/>
                <a:ea typeface="Consolas"/>
                <a:cs typeface="Consolas"/>
                <a:sym typeface="Consolas"/>
              </a:rPr>
              <a:t>would argue that media products do not necessarily reinforce cultural hegemonies.  Contemporary media products offer a wide range of identities and subversions that often work in opposition to dominant ideologies.</a:t>
            </a:r>
            <a:endParaRPr sz="1000">
              <a:solidFill>
                <a:schemeClr val="dk1"/>
              </a:solidFill>
              <a:latin typeface="Consolas"/>
              <a:ea typeface="Consolas"/>
              <a:cs typeface="Consolas"/>
              <a:sym typeface="Consolas"/>
            </a:endParaRPr>
          </a:p>
        </p:txBody>
      </p:sp>
      <p:sp>
        <p:nvSpPr>
          <p:cNvPr id="244" name="Google Shape;244;p36"/>
          <p:cNvSpPr/>
          <p:nvPr/>
        </p:nvSpPr>
        <p:spPr>
          <a:xfrm>
            <a:off x="1315045" y="4727342"/>
            <a:ext cx="371700" cy="392400"/>
          </a:xfrm>
          <a:prstGeom prst="rect">
            <a:avLst/>
          </a:prstGeom>
          <a:noFill/>
          <a:ln>
            <a:noFill/>
          </a:ln>
        </p:spPr>
        <p:txBody>
          <a:bodyPr anchorCtr="0" anchor="t" bIns="39550" lIns="79125" spcFirstLastPara="1" rIns="79125" wrap="square" tIns="39550">
            <a:noAutofit/>
          </a:bodyPr>
          <a:lstStyle/>
          <a:p>
            <a:pPr indent="0" lvl="0" marL="0" marR="0" rtl="0" algn="l">
              <a:spcBef>
                <a:spcPts val="0"/>
              </a:spcBef>
              <a:spcAft>
                <a:spcPts val="0"/>
              </a:spcAft>
              <a:buNone/>
            </a:pPr>
            <a:r>
              <a:rPr b="1" lang="en-GB" sz="2400">
                <a:solidFill>
                  <a:schemeClr val="lt1"/>
                </a:solidFill>
                <a:latin typeface="Calibri"/>
                <a:ea typeface="Calibri"/>
                <a:cs typeface="Calibri"/>
                <a:sym typeface="Calibri"/>
              </a:rPr>
              <a:t>A</a:t>
            </a:r>
            <a:endParaRPr sz="1200"/>
          </a:p>
        </p:txBody>
      </p:sp>
      <p:pic>
        <p:nvPicPr>
          <p:cNvPr id="245" name="Google Shape;245;p36"/>
          <p:cNvPicPr preferRelativeResize="0"/>
          <p:nvPr/>
        </p:nvPicPr>
        <p:blipFill rotWithShape="1">
          <a:blip r:embed="rId3">
            <a:alphaModFix/>
          </a:blip>
          <a:srcRect b="0" l="0" r="19549" t="0"/>
          <a:stretch/>
        </p:blipFill>
        <p:spPr>
          <a:xfrm rot="-5400000">
            <a:off x="1155357" y="2126895"/>
            <a:ext cx="1062775" cy="91458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cxnSp>
        <p:nvCxnSpPr>
          <p:cNvPr id="250" name="Google Shape;250;p37"/>
          <p:cNvCxnSpPr/>
          <p:nvPr/>
        </p:nvCxnSpPr>
        <p:spPr>
          <a:xfrm>
            <a:off x="3435367" y="2895786"/>
            <a:ext cx="759900" cy="0"/>
          </a:xfrm>
          <a:prstGeom prst="straightConnector1">
            <a:avLst/>
          </a:prstGeom>
          <a:noFill/>
          <a:ln cap="flat" cmpd="sng" w="38100">
            <a:solidFill>
              <a:srgbClr val="6600FF"/>
            </a:solidFill>
            <a:prstDash val="solid"/>
            <a:round/>
            <a:headEnd len="sm" w="sm" type="none"/>
            <a:tailEnd len="sm" w="sm" type="none"/>
          </a:ln>
        </p:spPr>
      </p:cxnSp>
      <p:sp>
        <p:nvSpPr>
          <p:cNvPr id="251" name="Google Shape;251;p37"/>
          <p:cNvSpPr/>
          <p:nvPr/>
        </p:nvSpPr>
        <p:spPr>
          <a:xfrm>
            <a:off x="-2293178" y="0"/>
            <a:ext cx="4586400" cy="5143500"/>
          </a:xfrm>
          <a:prstGeom prst="ellipse">
            <a:avLst/>
          </a:prstGeom>
          <a:gradFill>
            <a:gsLst>
              <a:gs pos="0">
                <a:srgbClr val="0000FF"/>
              </a:gs>
              <a:gs pos="10000">
                <a:srgbClr val="0000FF"/>
              </a:gs>
              <a:gs pos="47000">
                <a:srgbClr val="6600FF"/>
              </a:gs>
              <a:gs pos="100000">
                <a:srgbClr val="9966FF"/>
              </a:gs>
            </a:gsLst>
            <a:path path="circle">
              <a:fillToRect b="100%" l="100%"/>
            </a:path>
            <a:tileRect r="-100%" t="-100%"/>
          </a:gradFill>
          <a:ln>
            <a:noFill/>
          </a:ln>
        </p:spPr>
        <p:txBody>
          <a:bodyPr anchorCtr="0" anchor="ctr" bIns="39550" lIns="79125" spcFirstLastPara="1" rIns="79125" wrap="square" tIns="39550">
            <a:noAutofit/>
          </a:bodyPr>
          <a:lstStyle/>
          <a:p>
            <a:pPr indent="0" lvl="0" marL="0" marR="0" rtl="0" algn="ctr">
              <a:spcBef>
                <a:spcPts val="0"/>
              </a:spcBef>
              <a:spcAft>
                <a:spcPts val="0"/>
              </a:spcAft>
              <a:buNone/>
            </a:pPr>
            <a:r>
              <a:t/>
            </a:r>
            <a:endParaRPr sz="1600">
              <a:solidFill>
                <a:srgbClr val="FFFFFF"/>
              </a:solidFill>
              <a:latin typeface="Calibri"/>
              <a:ea typeface="Calibri"/>
              <a:cs typeface="Calibri"/>
              <a:sym typeface="Calibri"/>
            </a:endParaRPr>
          </a:p>
        </p:txBody>
      </p:sp>
      <p:sp>
        <p:nvSpPr>
          <p:cNvPr id="252" name="Google Shape;252;p37"/>
          <p:cNvSpPr txBox="1"/>
          <p:nvPr/>
        </p:nvSpPr>
        <p:spPr>
          <a:xfrm rot="-5400000">
            <a:off x="-2022309" y="1859689"/>
            <a:ext cx="5143500" cy="1449000"/>
          </a:xfrm>
          <a:prstGeom prst="rect">
            <a:avLst/>
          </a:prstGeom>
          <a:noFill/>
          <a:ln>
            <a:noFill/>
          </a:ln>
        </p:spPr>
        <p:txBody>
          <a:bodyPr anchorCtr="0" anchor="t" bIns="39550" lIns="79125" spcFirstLastPara="1" rIns="79125" wrap="square" tIns="39550">
            <a:noAutofit/>
          </a:bodyPr>
          <a:lstStyle/>
          <a:p>
            <a:pPr indent="0" lvl="0" marL="0" marR="0" rtl="0" algn="ctr">
              <a:spcBef>
                <a:spcPts val="0"/>
              </a:spcBef>
              <a:spcAft>
                <a:spcPts val="0"/>
              </a:spcAft>
              <a:buNone/>
            </a:pPr>
            <a:r>
              <a:rPr b="1" lang="en-GB" sz="4200">
                <a:solidFill>
                  <a:srgbClr val="FFFFFF"/>
                </a:solidFill>
                <a:latin typeface="Trebuchet MS"/>
                <a:ea typeface="Trebuchet MS"/>
                <a:cs typeface="Trebuchet MS"/>
                <a:sym typeface="Trebuchet MS"/>
              </a:rPr>
              <a:t>Jenkins:</a:t>
            </a:r>
            <a:endParaRPr sz="1200"/>
          </a:p>
          <a:p>
            <a:pPr indent="0" lvl="0" marL="0" marR="0" rtl="0" algn="ctr">
              <a:spcBef>
                <a:spcPts val="0"/>
              </a:spcBef>
              <a:spcAft>
                <a:spcPts val="0"/>
              </a:spcAft>
              <a:buNone/>
            </a:pPr>
            <a:r>
              <a:rPr b="1" lang="en-GB" sz="4200">
                <a:solidFill>
                  <a:srgbClr val="FFFFFF"/>
                </a:solidFill>
                <a:latin typeface="Trebuchet MS"/>
                <a:ea typeface="Trebuchet MS"/>
                <a:cs typeface="Trebuchet MS"/>
                <a:sym typeface="Trebuchet MS"/>
              </a:rPr>
              <a:t>Fandom</a:t>
            </a:r>
            <a:endParaRPr sz="1200"/>
          </a:p>
        </p:txBody>
      </p:sp>
      <p:sp>
        <p:nvSpPr>
          <p:cNvPr id="253" name="Google Shape;253;p37"/>
          <p:cNvSpPr/>
          <p:nvPr/>
        </p:nvSpPr>
        <p:spPr>
          <a:xfrm>
            <a:off x="1697225" y="87863"/>
            <a:ext cx="1481400" cy="1134300"/>
          </a:xfrm>
          <a:prstGeom prst="ellipse">
            <a:avLst/>
          </a:prstGeom>
          <a:solidFill>
            <a:srgbClr val="6600FF"/>
          </a:solidFill>
          <a:ln cap="flat" cmpd="sng" w="25400">
            <a:solidFill>
              <a:srgbClr val="6600FF"/>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3000">
                <a:solidFill>
                  <a:srgbClr val="FFFFFF"/>
                </a:solidFill>
                <a:latin typeface="Consolas"/>
                <a:ea typeface="Consolas"/>
                <a:cs typeface="Consolas"/>
                <a:sym typeface="Consolas"/>
              </a:rPr>
              <a:t>1</a:t>
            </a:r>
            <a:endParaRPr sz="1200"/>
          </a:p>
        </p:txBody>
      </p:sp>
      <p:sp>
        <p:nvSpPr>
          <p:cNvPr id="254" name="Google Shape;254;p37"/>
          <p:cNvSpPr/>
          <p:nvPr/>
        </p:nvSpPr>
        <p:spPr>
          <a:xfrm>
            <a:off x="1811094" y="3776616"/>
            <a:ext cx="1481400" cy="1134300"/>
          </a:xfrm>
          <a:prstGeom prst="ellipse">
            <a:avLst/>
          </a:prstGeom>
          <a:solidFill>
            <a:srgbClr val="0000FF"/>
          </a:solidFill>
          <a:ln>
            <a:noFill/>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3000">
                <a:solidFill>
                  <a:srgbClr val="FFFFFF"/>
                </a:solidFill>
                <a:latin typeface="Consolas"/>
                <a:ea typeface="Consolas"/>
                <a:cs typeface="Consolas"/>
                <a:sym typeface="Consolas"/>
              </a:rPr>
              <a:t>?</a:t>
            </a:r>
            <a:endParaRPr b="1" sz="13000">
              <a:solidFill>
                <a:srgbClr val="FFFFFF"/>
              </a:solidFill>
              <a:latin typeface="Consolas"/>
              <a:ea typeface="Consolas"/>
              <a:cs typeface="Consolas"/>
              <a:sym typeface="Consolas"/>
            </a:endParaRPr>
          </a:p>
        </p:txBody>
      </p:sp>
      <p:sp>
        <p:nvSpPr>
          <p:cNvPr id="255" name="Google Shape;255;p37"/>
          <p:cNvSpPr/>
          <p:nvPr/>
        </p:nvSpPr>
        <p:spPr>
          <a:xfrm>
            <a:off x="2431430" y="1323431"/>
            <a:ext cx="1481400" cy="1134300"/>
          </a:xfrm>
          <a:prstGeom prst="ellipse">
            <a:avLst/>
          </a:prstGeom>
          <a:solidFill>
            <a:srgbClr val="6600FF"/>
          </a:solidFill>
          <a:ln cap="flat" cmpd="sng" w="25400">
            <a:solidFill>
              <a:srgbClr val="6600FF"/>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3000">
                <a:solidFill>
                  <a:srgbClr val="FFFFFF"/>
                </a:solidFill>
                <a:latin typeface="Consolas"/>
                <a:ea typeface="Consolas"/>
                <a:cs typeface="Consolas"/>
                <a:sym typeface="Consolas"/>
              </a:rPr>
              <a:t>2</a:t>
            </a:r>
            <a:endParaRPr sz="1200"/>
          </a:p>
        </p:txBody>
      </p:sp>
      <p:cxnSp>
        <p:nvCxnSpPr>
          <p:cNvPr id="256" name="Google Shape;256;p37"/>
          <p:cNvCxnSpPr/>
          <p:nvPr/>
        </p:nvCxnSpPr>
        <p:spPr>
          <a:xfrm>
            <a:off x="2843808" y="253952"/>
            <a:ext cx="1129800" cy="0"/>
          </a:xfrm>
          <a:prstGeom prst="straightConnector1">
            <a:avLst/>
          </a:prstGeom>
          <a:noFill/>
          <a:ln cap="flat" cmpd="sng" w="38100">
            <a:solidFill>
              <a:srgbClr val="6600FF"/>
            </a:solidFill>
            <a:prstDash val="solid"/>
            <a:round/>
            <a:headEnd len="sm" w="sm" type="none"/>
            <a:tailEnd len="sm" w="sm" type="none"/>
          </a:ln>
        </p:spPr>
      </p:cxnSp>
      <p:cxnSp>
        <p:nvCxnSpPr>
          <p:cNvPr id="257" name="Google Shape;257;p37"/>
          <p:cNvCxnSpPr/>
          <p:nvPr/>
        </p:nvCxnSpPr>
        <p:spPr>
          <a:xfrm>
            <a:off x="3593850" y="1599642"/>
            <a:ext cx="759900" cy="0"/>
          </a:xfrm>
          <a:prstGeom prst="straightConnector1">
            <a:avLst/>
          </a:prstGeom>
          <a:noFill/>
          <a:ln cap="flat" cmpd="sng" w="38100">
            <a:solidFill>
              <a:srgbClr val="6600FF"/>
            </a:solidFill>
            <a:prstDash val="solid"/>
            <a:round/>
            <a:headEnd len="sm" w="sm" type="none"/>
            <a:tailEnd len="sm" w="sm" type="none"/>
          </a:ln>
        </p:spPr>
      </p:cxnSp>
      <p:cxnSp>
        <p:nvCxnSpPr>
          <p:cNvPr id="258" name="Google Shape;258;p37"/>
          <p:cNvCxnSpPr/>
          <p:nvPr/>
        </p:nvCxnSpPr>
        <p:spPr>
          <a:xfrm>
            <a:off x="3065256" y="4083918"/>
            <a:ext cx="1129800" cy="0"/>
          </a:xfrm>
          <a:prstGeom prst="straightConnector1">
            <a:avLst/>
          </a:prstGeom>
          <a:noFill/>
          <a:ln cap="flat" cmpd="sng" w="38100">
            <a:solidFill>
              <a:srgbClr val="0000FF"/>
            </a:solidFill>
            <a:prstDash val="solid"/>
            <a:round/>
            <a:headEnd len="sm" w="sm" type="none"/>
            <a:tailEnd len="sm" w="sm" type="none"/>
          </a:ln>
        </p:spPr>
      </p:cxnSp>
      <p:sp>
        <p:nvSpPr>
          <p:cNvPr id="259" name="Google Shape;259;p37"/>
          <p:cNvSpPr/>
          <p:nvPr/>
        </p:nvSpPr>
        <p:spPr>
          <a:xfrm>
            <a:off x="3408898" y="12439"/>
            <a:ext cx="5735100" cy="1317300"/>
          </a:xfrm>
          <a:prstGeom prst="roundRect">
            <a:avLst>
              <a:gd fmla="val 16667" name="adj"/>
            </a:avLst>
          </a:prstGeom>
          <a:solidFill>
            <a:schemeClr val="lt1"/>
          </a:solidFill>
          <a:ln cap="flat" cmpd="sng" w="25400">
            <a:solidFill>
              <a:srgbClr val="6600FF"/>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l">
              <a:spcBef>
                <a:spcPts val="0"/>
              </a:spcBef>
              <a:spcAft>
                <a:spcPts val="0"/>
              </a:spcAft>
              <a:buNone/>
            </a:pPr>
            <a:r>
              <a:rPr b="1" i="1" lang="en-GB" sz="1200">
                <a:solidFill>
                  <a:srgbClr val="000000"/>
                </a:solidFill>
                <a:latin typeface="Consolas"/>
                <a:ea typeface="Consolas"/>
                <a:cs typeface="Consolas"/>
                <a:sym typeface="Consolas"/>
              </a:rPr>
              <a:t>fans appropriate media tex</a:t>
            </a:r>
            <a:r>
              <a:rPr i="1" lang="en-GB" sz="1200">
                <a:solidFill>
                  <a:srgbClr val="000000"/>
                </a:solidFill>
                <a:latin typeface="Consolas"/>
                <a:ea typeface="Consolas"/>
                <a:cs typeface="Consolas"/>
                <a:sym typeface="Consolas"/>
              </a:rPr>
              <a:t>ts, producing readings that are not fully authorised by the media producers</a:t>
            </a:r>
            <a:endParaRPr sz="1200"/>
          </a:p>
          <a:p>
            <a:pPr indent="-292100" lvl="0" marL="292100" marR="0" rtl="0" algn="l">
              <a:spcBef>
                <a:spcPts val="0"/>
              </a:spcBef>
              <a:spcAft>
                <a:spcPts val="0"/>
              </a:spcAft>
              <a:buClr>
                <a:srgbClr val="000000"/>
              </a:buClr>
              <a:buSzPts val="1000"/>
              <a:buFont typeface="Arial"/>
              <a:buChar char="•"/>
            </a:pPr>
            <a:r>
              <a:rPr lang="en-GB" sz="1000">
                <a:solidFill>
                  <a:srgbClr val="000000"/>
                </a:solidFill>
                <a:latin typeface="Consolas"/>
                <a:ea typeface="Consolas"/>
                <a:cs typeface="Consolas"/>
                <a:sym typeface="Consolas"/>
              </a:rPr>
              <a:t>Jenkins suggest that audience are able to used professional texts as </a:t>
            </a:r>
            <a:r>
              <a:rPr b="1" lang="en-GB" sz="1000">
                <a:solidFill>
                  <a:srgbClr val="000000"/>
                </a:solidFill>
                <a:latin typeface="Consolas"/>
                <a:ea typeface="Consolas"/>
                <a:cs typeface="Consolas"/>
                <a:sym typeface="Consolas"/>
              </a:rPr>
              <a:t>‘creative scaffolding’ </a:t>
            </a:r>
            <a:r>
              <a:rPr lang="en-GB" sz="1000">
                <a:solidFill>
                  <a:srgbClr val="000000"/>
                </a:solidFill>
                <a:latin typeface="Consolas"/>
                <a:ea typeface="Consolas"/>
                <a:cs typeface="Consolas"/>
                <a:sym typeface="Consolas"/>
              </a:rPr>
              <a:t>on which they craft their own reading of products.</a:t>
            </a:r>
            <a:endParaRPr sz="1200"/>
          </a:p>
          <a:p>
            <a:pPr indent="-292100" lvl="0" marL="292100" marR="0" rtl="0" algn="l">
              <a:spcBef>
                <a:spcPts val="0"/>
              </a:spcBef>
              <a:spcAft>
                <a:spcPts val="0"/>
              </a:spcAft>
              <a:buClr>
                <a:srgbClr val="000000"/>
              </a:buClr>
              <a:buSzPts val="1000"/>
              <a:buFont typeface="Arial"/>
              <a:buChar char="•"/>
            </a:pPr>
            <a:r>
              <a:rPr b="1" lang="en-GB" sz="1000">
                <a:solidFill>
                  <a:srgbClr val="000000"/>
                </a:solidFill>
                <a:latin typeface="Consolas"/>
                <a:ea typeface="Consolas"/>
                <a:cs typeface="Consolas"/>
                <a:sym typeface="Consolas"/>
              </a:rPr>
              <a:t>Textual poaching can be used by marginalised fans to explore alternative readings to mainstream culture.</a:t>
            </a:r>
            <a:endParaRPr sz="1200"/>
          </a:p>
          <a:p>
            <a:pPr indent="-292100" lvl="0" marL="292100" marR="0" rtl="0" algn="l">
              <a:spcBef>
                <a:spcPts val="0"/>
              </a:spcBef>
              <a:spcAft>
                <a:spcPts val="0"/>
              </a:spcAft>
              <a:buClr>
                <a:srgbClr val="000000"/>
              </a:buClr>
              <a:buSzPts val="1000"/>
              <a:buFont typeface="Arial"/>
              <a:buChar char="•"/>
            </a:pPr>
            <a:r>
              <a:rPr lang="en-GB" sz="1000">
                <a:solidFill>
                  <a:srgbClr val="000000"/>
                </a:solidFill>
                <a:latin typeface="Consolas"/>
                <a:ea typeface="Consolas"/>
                <a:cs typeface="Consolas"/>
                <a:sym typeface="Consolas"/>
              </a:rPr>
              <a:t>Textual poaching in the digital age can take many forms, including fanfiction, remix culture, fan art or video parodies.</a:t>
            </a:r>
            <a:endParaRPr sz="1200"/>
          </a:p>
        </p:txBody>
      </p:sp>
      <p:sp>
        <p:nvSpPr>
          <p:cNvPr id="260" name="Google Shape;260;p37"/>
          <p:cNvSpPr/>
          <p:nvPr/>
        </p:nvSpPr>
        <p:spPr>
          <a:xfrm>
            <a:off x="4048962" y="1408962"/>
            <a:ext cx="5103900" cy="1061100"/>
          </a:xfrm>
          <a:prstGeom prst="roundRect">
            <a:avLst>
              <a:gd fmla="val 16667" name="adj"/>
            </a:avLst>
          </a:prstGeom>
          <a:solidFill>
            <a:schemeClr val="lt1"/>
          </a:solidFill>
          <a:ln cap="flat" cmpd="sng" w="25400">
            <a:solidFill>
              <a:srgbClr val="6600FF"/>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l">
              <a:spcBef>
                <a:spcPts val="0"/>
              </a:spcBef>
              <a:spcAft>
                <a:spcPts val="0"/>
              </a:spcAft>
              <a:buNone/>
            </a:pPr>
            <a:r>
              <a:rPr b="1" i="1" lang="en-GB" sz="1100">
                <a:solidFill>
                  <a:srgbClr val="000000"/>
                </a:solidFill>
                <a:latin typeface="Consolas"/>
                <a:ea typeface="Consolas"/>
                <a:cs typeface="Consolas"/>
                <a:sym typeface="Consolas"/>
              </a:rPr>
              <a:t>fans and media makers have converged as a result of digital technology</a:t>
            </a:r>
            <a:endParaRPr sz="1200"/>
          </a:p>
          <a:p>
            <a:pPr indent="-146050" lvl="0" marL="152400" marR="0" rtl="0" algn="l">
              <a:spcBef>
                <a:spcPts val="0"/>
              </a:spcBef>
              <a:spcAft>
                <a:spcPts val="0"/>
              </a:spcAft>
              <a:buClr>
                <a:srgbClr val="000000"/>
              </a:buClr>
              <a:buSzPts val="900"/>
              <a:buFont typeface="Arial"/>
              <a:buChar char="•"/>
            </a:pPr>
            <a:r>
              <a:rPr b="1" lang="en-GB" sz="900">
                <a:solidFill>
                  <a:srgbClr val="000000"/>
                </a:solidFill>
                <a:latin typeface="Consolas"/>
                <a:ea typeface="Consolas"/>
                <a:cs typeface="Consolas"/>
                <a:sym typeface="Consolas"/>
              </a:rPr>
              <a:t>Digital technologies have brought audiences and producers together.</a:t>
            </a:r>
            <a:endParaRPr sz="1200"/>
          </a:p>
          <a:p>
            <a:pPr indent="-146050" lvl="0" marL="152400" marR="0" rtl="0" algn="l">
              <a:spcBef>
                <a:spcPts val="0"/>
              </a:spcBef>
              <a:spcAft>
                <a:spcPts val="0"/>
              </a:spcAft>
              <a:buClr>
                <a:srgbClr val="000000"/>
              </a:buClr>
              <a:buSzPts val="900"/>
              <a:buFont typeface="Arial"/>
              <a:buChar char="•"/>
            </a:pPr>
            <a:r>
              <a:rPr lang="en-GB" sz="900">
                <a:solidFill>
                  <a:srgbClr val="000000"/>
                </a:solidFill>
                <a:latin typeface="Consolas"/>
                <a:ea typeface="Consolas"/>
                <a:cs typeface="Consolas"/>
                <a:sym typeface="Consolas"/>
              </a:rPr>
              <a:t>The digital revolution has expanded the scope of fandoms.</a:t>
            </a:r>
            <a:endParaRPr sz="1200"/>
          </a:p>
          <a:p>
            <a:pPr indent="-146050" lvl="0" marL="152400" marR="0" rtl="0" algn="l">
              <a:spcBef>
                <a:spcPts val="0"/>
              </a:spcBef>
              <a:spcAft>
                <a:spcPts val="0"/>
              </a:spcAft>
              <a:buClr>
                <a:srgbClr val="000000"/>
              </a:buClr>
              <a:buSzPts val="900"/>
              <a:buFont typeface="Arial"/>
              <a:buChar char="•"/>
            </a:pPr>
            <a:r>
              <a:rPr b="1" lang="en-GB" sz="900">
                <a:solidFill>
                  <a:srgbClr val="000000"/>
                </a:solidFill>
                <a:latin typeface="Consolas"/>
                <a:ea typeface="Consolas"/>
                <a:cs typeface="Consolas"/>
                <a:sym typeface="Consolas"/>
              </a:rPr>
              <a:t>Producers use their fans digital labour</a:t>
            </a:r>
            <a:r>
              <a:rPr lang="en-GB" sz="900">
                <a:solidFill>
                  <a:srgbClr val="000000"/>
                </a:solidFill>
                <a:latin typeface="Consolas"/>
                <a:ea typeface="Consolas"/>
                <a:cs typeface="Consolas"/>
                <a:sym typeface="Consolas"/>
              </a:rPr>
              <a:t> to promote and market media.</a:t>
            </a:r>
            <a:endParaRPr sz="1200"/>
          </a:p>
          <a:p>
            <a:pPr indent="-146050" lvl="0" marL="152400" marR="0" rtl="0" algn="l">
              <a:spcBef>
                <a:spcPts val="0"/>
              </a:spcBef>
              <a:spcAft>
                <a:spcPts val="0"/>
              </a:spcAft>
              <a:buClr>
                <a:srgbClr val="000000"/>
              </a:buClr>
              <a:buSzPts val="900"/>
              <a:buFont typeface="Arial"/>
              <a:buChar char="•"/>
            </a:pPr>
            <a:r>
              <a:rPr lang="en-GB" sz="900">
                <a:solidFill>
                  <a:srgbClr val="000000"/>
                </a:solidFill>
                <a:latin typeface="Consolas"/>
                <a:ea typeface="Consolas"/>
                <a:cs typeface="Consolas"/>
                <a:sym typeface="Consolas"/>
              </a:rPr>
              <a:t>Contemporary media producers deliberately construct material to engage fan interest.</a:t>
            </a:r>
            <a:endParaRPr sz="1200"/>
          </a:p>
        </p:txBody>
      </p:sp>
      <p:sp>
        <p:nvSpPr>
          <p:cNvPr id="261" name="Google Shape;261;p37"/>
          <p:cNvSpPr/>
          <p:nvPr/>
        </p:nvSpPr>
        <p:spPr>
          <a:xfrm>
            <a:off x="3408794" y="3543858"/>
            <a:ext cx="5735100" cy="1599900"/>
          </a:xfrm>
          <a:prstGeom prst="roundRect">
            <a:avLst>
              <a:gd fmla="val 16667" name="adj"/>
            </a:avLst>
          </a:prstGeom>
          <a:solidFill>
            <a:schemeClr val="lt1"/>
          </a:solidFill>
          <a:ln cap="flat" cmpd="sng" w="25400">
            <a:solidFill>
              <a:srgbClr val="0000FF"/>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l">
              <a:spcBef>
                <a:spcPts val="0"/>
              </a:spcBef>
              <a:spcAft>
                <a:spcPts val="0"/>
              </a:spcAft>
              <a:buNone/>
            </a:pPr>
            <a:r>
              <a:rPr b="1" i="1" lang="en-GB" sz="1300">
                <a:solidFill>
                  <a:srgbClr val="0000FF"/>
                </a:solidFill>
                <a:latin typeface="Consolas"/>
                <a:ea typeface="Consolas"/>
                <a:cs typeface="Consolas"/>
                <a:sym typeface="Consolas"/>
              </a:rPr>
              <a:t>Three theorists who might challenge Jenkins’s thinking:</a:t>
            </a:r>
            <a:endParaRPr b="1" i="1" sz="1300">
              <a:solidFill>
                <a:srgbClr val="0000FF"/>
              </a:solidFill>
              <a:latin typeface="Consolas"/>
              <a:ea typeface="Consolas"/>
              <a:cs typeface="Consolas"/>
              <a:sym typeface="Consolas"/>
            </a:endParaRPr>
          </a:p>
          <a:p>
            <a:pPr indent="0" lvl="0" marL="0" marR="0" rtl="0" algn="l">
              <a:spcBef>
                <a:spcPts val="0"/>
              </a:spcBef>
              <a:spcAft>
                <a:spcPts val="0"/>
              </a:spcAft>
              <a:buNone/>
            </a:pPr>
            <a:r>
              <a:rPr b="1" lang="en-GB" sz="900">
                <a:solidFill>
                  <a:srgbClr val="CC0000"/>
                </a:solidFill>
                <a:latin typeface="Consolas"/>
                <a:ea typeface="Consolas"/>
                <a:cs typeface="Consolas"/>
                <a:sym typeface="Consolas"/>
              </a:rPr>
              <a:t>Curran and Seaton</a:t>
            </a:r>
            <a:r>
              <a:rPr b="1" lang="en-GB" sz="900">
                <a:solidFill>
                  <a:schemeClr val="dk1"/>
                </a:solidFill>
                <a:latin typeface="Consolas"/>
                <a:ea typeface="Consolas"/>
                <a:cs typeface="Consolas"/>
                <a:sym typeface="Consolas"/>
              </a:rPr>
              <a:t>: </a:t>
            </a:r>
            <a:r>
              <a:rPr lang="en-GB" sz="900">
                <a:solidFill>
                  <a:schemeClr val="dk1"/>
                </a:solidFill>
                <a:latin typeface="Consolas"/>
                <a:ea typeface="Consolas"/>
                <a:cs typeface="Consolas"/>
                <a:sym typeface="Consolas"/>
              </a:rPr>
              <a:t>argue that the internet is dominated by an oligopoly of commercial companies thus minimising the potential effect of participatory culture</a:t>
            </a:r>
            <a:r>
              <a:rPr lang="en-GB" sz="900">
                <a:solidFill>
                  <a:srgbClr val="0000FF"/>
                </a:solidFill>
                <a:latin typeface="Consolas"/>
                <a:ea typeface="Consolas"/>
                <a:cs typeface="Consolas"/>
                <a:sym typeface="Consolas"/>
              </a:rPr>
              <a:t>.</a:t>
            </a:r>
            <a:endParaRPr sz="1200"/>
          </a:p>
          <a:p>
            <a:pPr indent="0" lvl="0" marL="0" marR="0" rtl="0" algn="l">
              <a:spcBef>
                <a:spcPts val="0"/>
              </a:spcBef>
              <a:spcAft>
                <a:spcPts val="0"/>
              </a:spcAft>
              <a:buNone/>
            </a:pPr>
            <a:r>
              <a:rPr b="1" lang="en-GB" sz="900">
                <a:solidFill>
                  <a:srgbClr val="CC0000"/>
                </a:solidFill>
                <a:latin typeface="Consolas"/>
                <a:ea typeface="Consolas"/>
                <a:cs typeface="Consolas"/>
                <a:sym typeface="Consolas"/>
              </a:rPr>
              <a:t>Hesmondhalgh:</a:t>
            </a:r>
            <a:r>
              <a:rPr b="1" lang="en-GB" sz="900">
                <a:solidFill>
                  <a:schemeClr val="dk1"/>
                </a:solidFill>
                <a:latin typeface="Consolas"/>
                <a:ea typeface="Consolas"/>
                <a:cs typeface="Consolas"/>
                <a:sym typeface="Consolas"/>
              </a:rPr>
              <a:t> </a:t>
            </a:r>
            <a:r>
              <a:rPr lang="en-GB" sz="900">
                <a:solidFill>
                  <a:schemeClr val="dk1"/>
                </a:solidFill>
                <a:latin typeface="Consolas"/>
                <a:ea typeface="Consolas"/>
                <a:cs typeface="Consolas"/>
                <a:sym typeface="Consolas"/>
              </a:rPr>
              <a:t>might agree that the internet has resulted in audience-producer convergence, but would argue that the media industry is still heavily reliant upon traditional marketing activities to reduce product risk.  Media makes might engage in fan-based listening activities to construct or adapt products, but formulaic product design (using stars/genre codes) remains a consistent focus of product content.</a:t>
            </a:r>
            <a:endParaRPr sz="1200"/>
          </a:p>
          <a:p>
            <a:pPr indent="0" lvl="0" marL="0" marR="0" rtl="0" algn="l">
              <a:spcBef>
                <a:spcPts val="0"/>
              </a:spcBef>
              <a:spcAft>
                <a:spcPts val="0"/>
              </a:spcAft>
              <a:buNone/>
            </a:pPr>
            <a:r>
              <a:rPr b="1" lang="en-GB" sz="900">
                <a:solidFill>
                  <a:srgbClr val="CC0000"/>
                </a:solidFill>
                <a:latin typeface="Consolas"/>
                <a:ea typeface="Consolas"/>
                <a:cs typeface="Consolas"/>
                <a:sym typeface="Consolas"/>
              </a:rPr>
              <a:t>Livingstone and Lunt: </a:t>
            </a:r>
            <a:r>
              <a:rPr lang="en-GB" sz="900">
                <a:solidFill>
                  <a:schemeClr val="dk1"/>
                </a:solidFill>
                <a:latin typeface="Consolas"/>
                <a:ea typeface="Consolas"/>
                <a:cs typeface="Consolas"/>
                <a:sym typeface="Consolas"/>
              </a:rPr>
              <a:t>suggest that the global nature of the net and the volume of material uploaded make effective regulation very difficult.  New technology might open up the media to democratising forces and the development of new communities, but it is also open to potential abuse</a:t>
            </a:r>
            <a:r>
              <a:rPr lang="en-GB" sz="1000">
                <a:solidFill>
                  <a:schemeClr val="dk1"/>
                </a:solidFill>
                <a:latin typeface="Consolas"/>
                <a:ea typeface="Consolas"/>
                <a:cs typeface="Consolas"/>
                <a:sym typeface="Consolas"/>
              </a:rPr>
              <a:t>.</a:t>
            </a:r>
            <a:endParaRPr sz="900">
              <a:solidFill>
                <a:schemeClr val="dk1"/>
              </a:solidFill>
              <a:latin typeface="Consolas"/>
              <a:ea typeface="Consolas"/>
              <a:cs typeface="Consolas"/>
              <a:sym typeface="Consolas"/>
            </a:endParaRPr>
          </a:p>
        </p:txBody>
      </p:sp>
      <p:sp>
        <p:nvSpPr>
          <p:cNvPr id="262" name="Google Shape;262;p37"/>
          <p:cNvSpPr/>
          <p:nvPr/>
        </p:nvSpPr>
        <p:spPr>
          <a:xfrm>
            <a:off x="1315045" y="4727342"/>
            <a:ext cx="371700" cy="392400"/>
          </a:xfrm>
          <a:prstGeom prst="rect">
            <a:avLst/>
          </a:prstGeom>
          <a:noFill/>
          <a:ln>
            <a:noFill/>
          </a:ln>
        </p:spPr>
        <p:txBody>
          <a:bodyPr anchorCtr="0" anchor="t" bIns="39550" lIns="79125" spcFirstLastPara="1" rIns="79125" wrap="square" tIns="39550">
            <a:noAutofit/>
          </a:bodyPr>
          <a:lstStyle/>
          <a:p>
            <a:pPr indent="0" lvl="0" marL="0" marR="0" rtl="0" algn="l">
              <a:spcBef>
                <a:spcPts val="0"/>
              </a:spcBef>
              <a:spcAft>
                <a:spcPts val="0"/>
              </a:spcAft>
              <a:buNone/>
            </a:pPr>
            <a:r>
              <a:rPr b="1" lang="en-GB" sz="2400">
                <a:solidFill>
                  <a:schemeClr val="lt1"/>
                </a:solidFill>
                <a:latin typeface="Calibri"/>
                <a:ea typeface="Calibri"/>
                <a:cs typeface="Calibri"/>
                <a:sym typeface="Calibri"/>
              </a:rPr>
              <a:t>A</a:t>
            </a:r>
            <a:endParaRPr sz="1200"/>
          </a:p>
        </p:txBody>
      </p:sp>
      <p:pic>
        <p:nvPicPr>
          <p:cNvPr id="263" name="Google Shape;263;p37"/>
          <p:cNvPicPr preferRelativeResize="0"/>
          <p:nvPr/>
        </p:nvPicPr>
        <p:blipFill rotWithShape="1">
          <a:blip r:embed="rId3">
            <a:alphaModFix/>
          </a:blip>
          <a:srcRect b="24745" l="0" r="0" t="24137"/>
          <a:stretch/>
        </p:blipFill>
        <p:spPr>
          <a:xfrm rot="-5400000">
            <a:off x="1121654" y="2174556"/>
            <a:ext cx="1040083" cy="819264"/>
          </a:xfrm>
          <a:prstGeom prst="rect">
            <a:avLst/>
          </a:prstGeom>
          <a:noFill/>
          <a:ln>
            <a:noFill/>
          </a:ln>
        </p:spPr>
      </p:pic>
      <p:sp>
        <p:nvSpPr>
          <p:cNvPr id="264" name="Google Shape;264;p37"/>
          <p:cNvSpPr/>
          <p:nvPr/>
        </p:nvSpPr>
        <p:spPr>
          <a:xfrm>
            <a:off x="3952689" y="2519060"/>
            <a:ext cx="5200200" cy="972000"/>
          </a:xfrm>
          <a:prstGeom prst="roundRect">
            <a:avLst>
              <a:gd fmla="val 16667" name="adj"/>
            </a:avLst>
          </a:prstGeom>
          <a:solidFill>
            <a:schemeClr val="lt1"/>
          </a:solidFill>
          <a:ln cap="flat" cmpd="sng" w="25400">
            <a:solidFill>
              <a:srgbClr val="6600FF"/>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l">
              <a:spcBef>
                <a:spcPts val="0"/>
              </a:spcBef>
              <a:spcAft>
                <a:spcPts val="0"/>
              </a:spcAft>
              <a:buNone/>
            </a:pPr>
            <a:r>
              <a:rPr b="1" i="1" lang="en-GB" sz="1100">
                <a:solidFill>
                  <a:srgbClr val="000000"/>
                </a:solidFill>
                <a:latin typeface="Consolas"/>
                <a:ea typeface="Consolas"/>
                <a:cs typeface="Consolas"/>
                <a:sym typeface="Consolas"/>
              </a:rPr>
              <a:t>fans use participatory culture to effect wider social change</a:t>
            </a:r>
            <a:endParaRPr sz="1200"/>
          </a:p>
          <a:p>
            <a:pPr indent="-146050" lvl="0" marL="152400" marR="0" rtl="0" algn="l">
              <a:spcBef>
                <a:spcPts val="0"/>
              </a:spcBef>
              <a:spcAft>
                <a:spcPts val="0"/>
              </a:spcAft>
              <a:buClr>
                <a:srgbClr val="000000"/>
              </a:buClr>
              <a:buSzPts val="900"/>
              <a:buFont typeface="Arial"/>
              <a:buChar char="•"/>
            </a:pPr>
            <a:r>
              <a:rPr lang="en-GB" sz="900">
                <a:solidFill>
                  <a:srgbClr val="000000"/>
                </a:solidFill>
                <a:latin typeface="Consolas"/>
                <a:ea typeface="Consolas"/>
                <a:cs typeface="Consolas"/>
                <a:sym typeface="Consolas"/>
              </a:rPr>
              <a:t>Participatory culture is distinctly different from the commercial activities of Web 2.0.</a:t>
            </a:r>
            <a:endParaRPr sz="1200"/>
          </a:p>
          <a:p>
            <a:pPr indent="-146050" lvl="0" marL="152400" marR="0" rtl="0" algn="l">
              <a:spcBef>
                <a:spcPts val="0"/>
              </a:spcBef>
              <a:spcAft>
                <a:spcPts val="0"/>
              </a:spcAft>
              <a:buClr>
                <a:srgbClr val="000000"/>
              </a:buClr>
              <a:buSzPts val="900"/>
              <a:buFont typeface="Arial"/>
              <a:buChar char="•"/>
            </a:pPr>
            <a:r>
              <a:rPr b="1" lang="en-GB" sz="900">
                <a:solidFill>
                  <a:srgbClr val="000000"/>
                </a:solidFill>
                <a:latin typeface="Consolas"/>
                <a:ea typeface="Consolas"/>
                <a:cs typeface="Consolas"/>
                <a:sym typeface="Consolas"/>
              </a:rPr>
              <a:t>Participatory culture allows individual to share and develop ideas with like-minded community.</a:t>
            </a:r>
            <a:endParaRPr sz="1200"/>
          </a:p>
          <a:p>
            <a:pPr indent="-146050" lvl="0" marL="152400" marR="0" rtl="0" algn="l">
              <a:spcBef>
                <a:spcPts val="0"/>
              </a:spcBef>
              <a:spcAft>
                <a:spcPts val="0"/>
              </a:spcAft>
              <a:buClr>
                <a:srgbClr val="000000"/>
              </a:buClr>
              <a:buSzPts val="900"/>
              <a:buFont typeface="Arial"/>
              <a:buChar char="•"/>
            </a:pPr>
            <a:r>
              <a:rPr b="1" lang="en-GB" sz="900">
                <a:solidFill>
                  <a:srgbClr val="000000"/>
                </a:solidFill>
                <a:latin typeface="Consolas"/>
                <a:ea typeface="Consolas"/>
                <a:cs typeface="Consolas"/>
                <a:sym typeface="Consolas"/>
              </a:rPr>
              <a:t>Participatory culture can create social change.</a:t>
            </a:r>
            <a:endParaRPr sz="1200"/>
          </a:p>
        </p:txBody>
      </p:sp>
      <p:sp>
        <p:nvSpPr>
          <p:cNvPr id="265" name="Google Shape;265;p37"/>
          <p:cNvSpPr/>
          <p:nvPr/>
        </p:nvSpPr>
        <p:spPr>
          <a:xfrm>
            <a:off x="2297383" y="2512448"/>
            <a:ext cx="1481400" cy="1134300"/>
          </a:xfrm>
          <a:prstGeom prst="ellipse">
            <a:avLst/>
          </a:prstGeom>
          <a:solidFill>
            <a:srgbClr val="6600FF"/>
          </a:solidFill>
          <a:ln cap="flat" cmpd="sng" w="25400">
            <a:solidFill>
              <a:srgbClr val="6600FF"/>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3000">
                <a:solidFill>
                  <a:srgbClr val="FFFFFF"/>
                </a:solidFill>
                <a:latin typeface="Consolas"/>
                <a:ea typeface="Consolas"/>
                <a:cs typeface="Consolas"/>
                <a:sym typeface="Consolas"/>
              </a:rPr>
              <a:t>3</a:t>
            </a:r>
            <a:endParaRPr sz="12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8"/>
          <p:cNvSpPr/>
          <p:nvPr/>
        </p:nvSpPr>
        <p:spPr>
          <a:xfrm>
            <a:off x="-2293178" y="0"/>
            <a:ext cx="4586400" cy="5143500"/>
          </a:xfrm>
          <a:prstGeom prst="ellipse">
            <a:avLst/>
          </a:prstGeom>
          <a:gradFill>
            <a:gsLst>
              <a:gs pos="0">
                <a:srgbClr val="0000FF"/>
              </a:gs>
              <a:gs pos="10000">
                <a:srgbClr val="0000FF"/>
              </a:gs>
              <a:gs pos="47000">
                <a:srgbClr val="00B0F0"/>
              </a:gs>
              <a:gs pos="100000">
                <a:srgbClr val="CCFFFF"/>
              </a:gs>
            </a:gsLst>
            <a:path path="circle">
              <a:fillToRect b="100%" l="100%"/>
            </a:path>
            <a:tileRect r="-100%" t="-100%"/>
          </a:gradFill>
          <a:ln>
            <a:noFill/>
          </a:ln>
        </p:spPr>
        <p:txBody>
          <a:bodyPr anchorCtr="0" anchor="ctr" bIns="39550" lIns="79125" spcFirstLastPara="1" rIns="79125" wrap="square" tIns="39550">
            <a:noAutofit/>
          </a:bodyPr>
          <a:lstStyle/>
          <a:p>
            <a:pPr indent="0" lvl="0" marL="0" marR="0" rtl="0" algn="ctr">
              <a:spcBef>
                <a:spcPts val="0"/>
              </a:spcBef>
              <a:spcAft>
                <a:spcPts val="0"/>
              </a:spcAft>
              <a:buNone/>
            </a:pPr>
            <a:r>
              <a:t/>
            </a:r>
            <a:endParaRPr sz="1600">
              <a:solidFill>
                <a:srgbClr val="FFFFFF"/>
              </a:solidFill>
              <a:latin typeface="Calibri"/>
              <a:ea typeface="Calibri"/>
              <a:cs typeface="Calibri"/>
              <a:sym typeface="Calibri"/>
            </a:endParaRPr>
          </a:p>
        </p:txBody>
      </p:sp>
      <p:sp>
        <p:nvSpPr>
          <p:cNvPr id="271" name="Google Shape;271;p38"/>
          <p:cNvSpPr txBox="1"/>
          <p:nvPr/>
        </p:nvSpPr>
        <p:spPr>
          <a:xfrm rot="-5400000">
            <a:off x="-2022339" y="1916540"/>
            <a:ext cx="5143500" cy="1335300"/>
          </a:xfrm>
          <a:prstGeom prst="rect">
            <a:avLst/>
          </a:prstGeom>
          <a:noFill/>
          <a:ln>
            <a:noFill/>
          </a:ln>
        </p:spPr>
        <p:txBody>
          <a:bodyPr anchorCtr="0" anchor="t" bIns="39550" lIns="79125" spcFirstLastPara="1" rIns="79125" wrap="square" tIns="39550">
            <a:noAutofit/>
          </a:bodyPr>
          <a:lstStyle/>
          <a:p>
            <a:pPr indent="0" lvl="0" marL="0" marR="0" rtl="0" algn="ctr">
              <a:spcBef>
                <a:spcPts val="0"/>
              </a:spcBef>
              <a:spcAft>
                <a:spcPts val="0"/>
              </a:spcAft>
              <a:buNone/>
            </a:pPr>
            <a:r>
              <a:rPr b="1" lang="en-GB" sz="3800">
                <a:solidFill>
                  <a:srgbClr val="FFFFFF"/>
                </a:solidFill>
                <a:latin typeface="Trebuchet MS"/>
                <a:ea typeface="Trebuchet MS"/>
                <a:cs typeface="Trebuchet MS"/>
                <a:sym typeface="Trebuchet MS"/>
              </a:rPr>
              <a:t>Clay Shirky:</a:t>
            </a:r>
            <a:endParaRPr sz="1200"/>
          </a:p>
          <a:p>
            <a:pPr indent="0" lvl="0" marL="0" marR="0" rtl="0" algn="ctr">
              <a:spcBef>
                <a:spcPts val="0"/>
              </a:spcBef>
              <a:spcAft>
                <a:spcPts val="0"/>
              </a:spcAft>
              <a:buNone/>
            </a:pPr>
            <a:r>
              <a:rPr b="1" lang="en-GB" sz="3800">
                <a:solidFill>
                  <a:srgbClr val="FFFFFF"/>
                </a:solidFill>
                <a:latin typeface="Trebuchet MS"/>
                <a:ea typeface="Trebuchet MS"/>
                <a:cs typeface="Trebuchet MS"/>
                <a:sym typeface="Trebuchet MS"/>
              </a:rPr>
              <a:t>The end of audience</a:t>
            </a:r>
            <a:endParaRPr sz="1200"/>
          </a:p>
        </p:txBody>
      </p:sp>
      <p:sp>
        <p:nvSpPr>
          <p:cNvPr id="272" name="Google Shape;272;p38"/>
          <p:cNvSpPr/>
          <p:nvPr/>
        </p:nvSpPr>
        <p:spPr>
          <a:xfrm>
            <a:off x="1697225" y="87863"/>
            <a:ext cx="1481400" cy="1134300"/>
          </a:xfrm>
          <a:prstGeom prst="ellipse">
            <a:avLst/>
          </a:prstGeom>
          <a:solidFill>
            <a:srgbClr val="00B0F0"/>
          </a:solidFill>
          <a:ln cap="flat" cmpd="sng" w="25400">
            <a:solidFill>
              <a:srgbClr val="00B0F0"/>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3000">
                <a:solidFill>
                  <a:srgbClr val="FFFFFF"/>
                </a:solidFill>
                <a:latin typeface="Consolas"/>
                <a:ea typeface="Consolas"/>
                <a:cs typeface="Consolas"/>
                <a:sym typeface="Consolas"/>
              </a:rPr>
              <a:t>1</a:t>
            </a:r>
            <a:endParaRPr sz="1200"/>
          </a:p>
        </p:txBody>
      </p:sp>
      <p:sp>
        <p:nvSpPr>
          <p:cNvPr id="273" name="Google Shape;273;p38"/>
          <p:cNvSpPr/>
          <p:nvPr/>
        </p:nvSpPr>
        <p:spPr>
          <a:xfrm>
            <a:off x="1780305" y="3813888"/>
            <a:ext cx="1481400" cy="1134300"/>
          </a:xfrm>
          <a:prstGeom prst="ellipse">
            <a:avLst/>
          </a:prstGeom>
          <a:solidFill>
            <a:srgbClr val="0000FF"/>
          </a:solidFill>
          <a:ln>
            <a:noFill/>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3000">
                <a:solidFill>
                  <a:srgbClr val="FFFFFF"/>
                </a:solidFill>
                <a:latin typeface="Consolas"/>
                <a:ea typeface="Consolas"/>
                <a:cs typeface="Consolas"/>
                <a:sym typeface="Consolas"/>
              </a:rPr>
              <a:t>?</a:t>
            </a:r>
            <a:endParaRPr b="1" sz="13000">
              <a:solidFill>
                <a:srgbClr val="FFFFFF"/>
              </a:solidFill>
              <a:latin typeface="Consolas"/>
              <a:ea typeface="Consolas"/>
              <a:cs typeface="Consolas"/>
              <a:sym typeface="Consolas"/>
            </a:endParaRPr>
          </a:p>
        </p:txBody>
      </p:sp>
      <p:sp>
        <p:nvSpPr>
          <p:cNvPr id="274" name="Google Shape;274;p38"/>
          <p:cNvSpPr/>
          <p:nvPr/>
        </p:nvSpPr>
        <p:spPr>
          <a:xfrm>
            <a:off x="2492585" y="2017126"/>
            <a:ext cx="1481400" cy="1134300"/>
          </a:xfrm>
          <a:prstGeom prst="ellipse">
            <a:avLst/>
          </a:prstGeom>
          <a:solidFill>
            <a:srgbClr val="00B0F0"/>
          </a:solidFill>
          <a:ln cap="flat" cmpd="sng" w="25400">
            <a:solidFill>
              <a:srgbClr val="00B0F0"/>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ctr">
              <a:spcBef>
                <a:spcPts val="0"/>
              </a:spcBef>
              <a:spcAft>
                <a:spcPts val="0"/>
              </a:spcAft>
              <a:buNone/>
            </a:pPr>
            <a:r>
              <a:rPr b="1" lang="en-GB" sz="13000">
                <a:solidFill>
                  <a:srgbClr val="FFFFFF"/>
                </a:solidFill>
                <a:latin typeface="Consolas"/>
                <a:ea typeface="Consolas"/>
                <a:cs typeface="Consolas"/>
                <a:sym typeface="Consolas"/>
              </a:rPr>
              <a:t>2</a:t>
            </a:r>
            <a:endParaRPr sz="1200"/>
          </a:p>
        </p:txBody>
      </p:sp>
      <p:cxnSp>
        <p:nvCxnSpPr>
          <p:cNvPr id="275" name="Google Shape;275;p38"/>
          <p:cNvCxnSpPr/>
          <p:nvPr/>
        </p:nvCxnSpPr>
        <p:spPr>
          <a:xfrm>
            <a:off x="2843808" y="253952"/>
            <a:ext cx="1129800" cy="0"/>
          </a:xfrm>
          <a:prstGeom prst="straightConnector1">
            <a:avLst/>
          </a:prstGeom>
          <a:noFill/>
          <a:ln cap="flat" cmpd="sng" w="38100">
            <a:solidFill>
              <a:srgbClr val="00B0F0"/>
            </a:solidFill>
            <a:prstDash val="solid"/>
            <a:round/>
            <a:headEnd len="sm" w="sm" type="none"/>
            <a:tailEnd len="sm" w="sm" type="none"/>
          </a:ln>
        </p:spPr>
      </p:cxnSp>
      <p:cxnSp>
        <p:nvCxnSpPr>
          <p:cNvPr id="276" name="Google Shape;276;p38"/>
          <p:cNvCxnSpPr/>
          <p:nvPr/>
        </p:nvCxnSpPr>
        <p:spPr>
          <a:xfrm>
            <a:off x="3737108" y="2428551"/>
            <a:ext cx="759900" cy="0"/>
          </a:xfrm>
          <a:prstGeom prst="straightConnector1">
            <a:avLst/>
          </a:prstGeom>
          <a:noFill/>
          <a:ln cap="flat" cmpd="sng" w="38100">
            <a:solidFill>
              <a:srgbClr val="00B0F0"/>
            </a:solidFill>
            <a:prstDash val="solid"/>
            <a:round/>
            <a:headEnd len="sm" w="sm" type="none"/>
            <a:tailEnd len="sm" w="sm" type="none"/>
          </a:ln>
        </p:spPr>
      </p:cxnSp>
      <p:cxnSp>
        <p:nvCxnSpPr>
          <p:cNvPr id="277" name="Google Shape;277;p38"/>
          <p:cNvCxnSpPr/>
          <p:nvPr/>
        </p:nvCxnSpPr>
        <p:spPr>
          <a:xfrm>
            <a:off x="3065256" y="4083918"/>
            <a:ext cx="1129800" cy="0"/>
          </a:xfrm>
          <a:prstGeom prst="straightConnector1">
            <a:avLst/>
          </a:prstGeom>
          <a:noFill/>
          <a:ln cap="flat" cmpd="sng" w="38100">
            <a:solidFill>
              <a:srgbClr val="0000FF"/>
            </a:solidFill>
            <a:prstDash val="solid"/>
            <a:round/>
            <a:headEnd len="sm" w="sm" type="none"/>
            <a:tailEnd len="sm" w="sm" type="none"/>
          </a:ln>
        </p:spPr>
      </p:cxnSp>
      <p:sp>
        <p:nvSpPr>
          <p:cNvPr id="278" name="Google Shape;278;p38"/>
          <p:cNvSpPr/>
          <p:nvPr/>
        </p:nvSpPr>
        <p:spPr>
          <a:xfrm>
            <a:off x="3408898" y="12438"/>
            <a:ext cx="5735100" cy="2004900"/>
          </a:xfrm>
          <a:prstGeom prst="roundRect">
            <a:avLst>
              <a:gd fmla="val 16667" name="adj"/>
            </a:avLst>
          </a:prstGeom>
          <a:solidFill>
            <a:schemeClr val="lt1"/>
          </a:solidFill>
          <a:ln cap="flat" cmpd="sng" w="25400">
            <a:solidFill>
              <a:srgbClr val="00B0F0"/>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l">
              <a:spcBef>
                <a:spcPts val="0"/>
              </a:spcBef>
              <a:spcAft>
                <a:spcPts val="0"/>
              </a:spcAft>
              <a:buNone/>
            </a:pPr>
            <a:r>
              <a:rPr b="1" i="1" lang="en-GB" sz="1700">
                <a:solidFill>
                  <a:srgbClr val="000000"/>
                </a:solidFill>
                <a:latin typeface="Consolas"/>
                <a:ea typeface="Consolas"/>
                <a:cs typeface="Consolas"/>
                <a:sym typeface="Consolas"/>
              </a:rPr>
              <a:t>everybody makes the media</a:t>
            </a:r>
            <a:endParaRPr sz="1200"/>
          </a:p>
          <a:p>
            <a:pPr indent="-292100" lvl="0" marL="292100" marR="0" rtl="0" algn="l">
              <a:spcBef>
                <a:spcPts val="0"/>
              </a:spcBef>
              <a:spcAft>
                <a:spcPts val="0"/>
              </a:spcAft>
              <a:buClr>
                <a:srgbClr val="000000"/>
              </a:buClr>
              <a:buSzPts val="1200"/>
              <a:buFont typeface="Arial"/>
              <a:buChar char="•"/>
            </a:pPr>
            <a:r>
              <a:rPr lang="en-GB" sz="1200">
                <a:solidFill>
                  <a:srgbClr val="000000"/>
                </a:solidFill>
                <a:latin typeface="Consolas"/>
                <a:ea typeface="Consolas"/>
                <a:cs typeface="Consolas"/>
                <a:sym typeface="Consolas"/>
              </a:rPr>
              <a:t>Shirky highlights the revolutionary impact of digital technology in </a:t>
            </a:r>
            <a:r>
              <a:rPr b="1" lang="en-GB" sz="1200">
                <a:solidFill>
                  <a:srgbClr val="000000"/>
                </a:solidFill>
                <a:latin typeface="Consolas"/>
                <a:ea typeface="Consolas"/>
                <a:cs typeface="Consolas"/>
                <a:sym typeface="Consolas"/>
              </a:rPr>
              <a:t>speeding up media production processes</a:t>
            </a:r>
            <a:r>
              <a:rPr lang="en-GB" sz="1200">
                <a:solidFill>
                  <a:srgbClr val="000000"/>
                </a:solidFill>
                <a:latin typeface="Consolas"/>
                <a:ea typeface="Consolas"/>
                <a:cs typeface="Consolas"/>
                <a:sym typeface="Consolas"/>
              </a:rPr>
              <a:t>.</a:t>
            </a:r>
            <a:endParaRPr sz="1200"/>
          </a:p>
          <a:p>
            <a:pPr indent="-292100" lvl="0" marL="292100" marR="0" rtl="0" algn="l">
              <a:spcBef>
                <a:spcPts val="0"/>
              </a:spcBef>
              <a:spcAft>
                <a:spcPts val="0"/>
              </a:spcAft>
              <a:buClr>
                <a:srgbClr val="000000"/>
              </a:buClr>
              <a:buSzPts val="1200"/>
              <a:buFont typeface="Arial"/>
              <a:buChar char="•"/>
            </a:pPr>
            <a:r>
              <a:rPr lang="en-GB" sz="1200">
                <a:solidFill>
                  <a:srgbClr val="000000"/>
                </a:solidFill>
                <a:latin typeface="Consolas"/>
                <a:ea typeface="Consolas"/>
                <a:cs typeface="Consolas"/>
                <a:sym typeface="Consolas"/>
              </a:rPr>
              <a:t>Media consumption patterns have changed from a </a:t>
            </a:r>
            <a:r>
              <a:rPr b="1" lang="en-GB" sz="1200">
                <a:solidFill>
                  <a:srgbClr val="000000"/>
                </a:solidFill>
                <a:latin typeface="Consolas"/>
                <a:ea typeface="Consolas"/>
                <a:cs typeface="Consolas"/>
                <a:sym typeface="Consolas"/>
              </a:rPr>
              <a:t>broadcast model </a:t>
            </a:r>
            <a:r>
              <a:rPr lang="en-GB" sz="1200">
                <a:solidFill>
                  <a:srgbClr val="000000"/>
                </a:solidFill>
                <a:latin typeface="Consolas"/>
                <a:ea typeface="Consolas"/>
                <a:cs typeface="Consolas"/>
                <a:sym typeface="Consolas"/>
              </a:rPr>
              <a:t>that involves one sender and many recipients to a </a:t>
            </a:r>
            <a:r>
              <a:rPr b="1" lang="en-GB" sz="1200">
                <a:solidFill>
                  <a:srgbClr val="000000"/>
                </a:solidFill>
                <a:latin typeface="Consolas"/>
                <a:ea typeface="Consolas"/>
                <a:cs typeface="Consolas"/>
                <a:sym typeface="Consolas"/>
              </a:rPr>
              <a:t>many-to-many model</a:t>
            </a:r>
            <a:r>
              <a:rPr lang="en-GB" sz="1200">
                <a:solidFill>
                  <a:srgbClr val="000000"/>
                </a:solidFill>
                <a:latin typeface="Consolas"/>
                <a:ea typeface="Consolas"/>
                <a:cs typeface="Consolas"/>
                <a:sym typeface="Consolas"/>
              </a:rPr>
              <a:t>.</a:t>
            </a:r>
            <a:endParaRPr sz="1200"/>
          </a:p>
          <a:p>
            <a:pPr indent="-292100" lvl="0" marL="292100" marR="0" rtl="0" algn="l">
              <a:spcBef>
                <a:spcPts val="0"/>
              </a:spcBef>
              <a:spcAft>
                <a:spcPts val="0"/>
              </a:spcAft>
              <a:buClr>
                <a:srgbClr val="000000"/>
              </a:buClr>
              <a:buSzPts val="1200"/>
              <a:buFont typeface="Arial"/>
              <a:buChar char="•"/>
            </a:pPr>
            <a:r>
              <a:rPr lang="en-GB" sz="1200">
                <a:solidFill>
                  <a:srgbClr val="000000"/>
                </a:solidFill>
                <a:latin typeface="Consolas"/>
                <a:ea typeface="Consolas"/>
                <a:cs typeface="Consolas"/>
                <a:sym typeface="Consolas"/>
              </a:rPr>
              <a:t>Traditional media, Shirky argues, uses a ‘filter then publish’ model to provide quality content.</a:t>
            </a:r>
            <a:endParaRPr sz="1200"/>
          </a:p>
          <a:p>
            <a:pPr indent="-292100" lvl="0" marL="292100" marR="0" rtl="0" algn="l">
              <a:spcBef>
                <a:spcPts val="0"/>
              </a:spcBef>
              <a:spcAft>
                <a:spcPts val="0"/>
              </a:spcAft>
              <a:buClr>
                <a:srgbClr val="000000"/>
              </a:buClr>
              <a:buSzPts val="1200"/>
              <a:buFont typeface="Arial"/>
              <a:buChar char="•"/>
            </a:pPr>
            <a:r>
              <a:rPr lang="en-GB" sz="1200">
                <a:solidFill>
                  <a:srgbClr val="000000"/>
                </a:solidFill>
                <a:latin typeface="Consolas"/>
                <a:ea typeface="Consolas"/>
                <a:cs typeface="Consolas"/>
                <a:sym typeface="Consolas"/>
              </a:rPr>
              <a:t>Shirky suggest that the internet has resulted in a </a:t>
            </a:r>
            <a:r>
              <a:rPr b="1" lang="en-GB" sz="1200">
                <a:solidFill>
                  <a:srgbClr val="000000"/>
                </a:solidFill>
                <a:latin typeface="Consolas"/>
                <a:ea typeface="Consolas"/>
                <a:cs typeface="Consolas"/>
                <a:sym typeface="Consolas"/>
              </a:rPr>
              <a:t>‘publish now, filter later’ </a:t>
            </a:r>
            <a:r>
              <a:rPr lang="en-GB" sz="1200">
                <a:solidFill>
                  <a:srgbClr val="000000"/>
                </a:solidFill>
                <a:latin typeface="Consolas"/>
                <a:ea typeface="Consolas"/>
                <a:cs typeface="Consolas"/>
                <a:sym typeface="Consolas"/>
              </a:rPr>
              <a:t>model due to lower production costs and reduced entry barriers to media production</a:t>
            </a:r>
            <a:r>
              <a:rPr lang="en-GB" sz="1100">
                <a:solidFill>
                  <a:srgbClr val="000000"/>
                </a:solidFill>
                <a:latin typeface="Consolas"/>
                <a:ea typeface="Consolas"/>
                <a:cs typeface="Consolas"/>
                <a:sym typeface="Consolas"/>
              </a:rPr>
              <a:t>.</a:t>
            </a:r>
            <a:endParaRPr sz="1200"/>
          </a:p>
        </p:txBody>
      </p:sp>
      <p:sp>
        <p:nvSpPr>
          <p:cNvPr id="279" name="Google Shape;279;p38"/>
          <p:cNvSpPr/>
          <p:nvPr/>
        </p:nvSpPr>
        <p:spPr>
          <a:xfrm>
            <a:off x="4195228" y="2017126"/>
            <a:ext cx="4948800" cy="1397100"/>
          </a:xfrm>
          <a:prstGeom prst="roundRect">
            <a:avLst>
              <a:gd fmla="val 16667" name="adj"/>
            </a:avLst>
          </a:prstGeom>
          <a:solidFill>
            <a:schemeClr val="lt1"/>
          </a:solidFill>
          <a:ln cap="flat" cmpd="sng" w="25400">
            <a:solidFill>
              <a:srgbClr val="00B0F0"/>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l">
              <a:spcBef>
                <a:spcPts val="0"/>
              </a:spcBef>
              <a:spcAft>
                <a:spcPts val="0"/>
              </a:spcAft>
              <a:buNone/>
            </a:pPr>
            <a:r>
              <a:rPr i="1" lang="en-GB" sz="1700">
                <a:solidFill>
                  <a:srgbClr val="000000"/>
                </a:solidFill>
                <a:latin typeface="Consolas"/>
                <a:ea typeface="Consolas"/>
                <a:cs typeface="Consolas"/>
                <a:sym typeface="Consolas"/>
              </a:rPr>
              <a:t>everyday</a:t>
            </a:r>
            <a:r>
              <a:rPr b="1" i="1" lang="en-GB" sz="1700">
                <a:solidFill>
                  <a:srgbClr val="000000"/>
                </a:solidFill>
                <a:latin typeface="Consolas"/>
                <a:ea typeface="Consolas"/>
                <a:cs typeface="Consolas"/>
                <a:sym typeface="Consolas"/>
              </a:rPr>
              <a:t> communities of practice</a:t>
            </a:r>
            <a:endParaRPr sz="1200"/>
          </a:p>
          <a:p>
            <a:pPr indent="-152400" lvl="0" marL="152400" marR="0" rtl="0" algn="l">
              <a:spcBef>
                <a:spcPts val="0"/>
              </a:spcBef>
              <a:spcAft>
                <a:spcPts val="0"/>
              </a:spcAft>
              <a:buClr>
                <a:srgbClr val="000000"/>
              </a:buClr>
              <a:buSzPts val="1400"/>
              <a:buFont typeface="Arial"/>
              <a:buChar char="•"/>
            </a:pPr>
            <a:r>
              <a:rPr b="1" lang="en-GB" sz="1400">
                <a:solidFill>
                  <a:srgbClr val="000000"/>
                </a:solidFill>
                <a:latin typeface="Consolas"/>
                <a:ea typeface="Consolas"/>
                <a:cs typeface="Consolas"/>
                <a:sym typeface="Consolas"/>
              </a:rPr>
              <a:t>Audiences actively shape their own rules of engagement </a:t>
            </a:r>
            <a:r>
              <a:rPr lang="en-GB" sz="1400">
                <a:solidFill>
                  <a:srgbClr val="000000"/>
                </a:solidFill>
                <a:latin typeface="Consolas"/>
                <a:ea typeface="Consolas"/>
                <a:cs typeface="Consolas"/>
                <a:sym typeface="Consolas"/>
              </a:rPr>
              <a:t>with professional media products.</a:t>
            </a:r>
            <a:endParaRPr sz="1200"/>
          </a:p>
          <a:p>
            <a:pPr indent="-152400" lvl="0" marL="152400" marR="0" rtl="0" algn="l">
              <a:spcBef>
                <a:spcPts val="0"/>
              </a:spcBef>
              <a:spcAft>
                <a:spcPts val="0"/>
              </a:spcAft>
              <a:buClr>
                <a:srgbClr val="000000"/>
              </a:buClr>
              <a:buSzPts val="1400"/>
              <a:buFont typeface="Arial"/>
              <a:buChar char="•"/>
            </a:pPr>
            <a:r>
              <a:rPr lang="en-GB" sz="1400">
                <a:solidFill>
                  <a:srgbClr val="000000"/>
                </a:solidFill>
                <a:latin typeface="Consolas"/>
                <a:ea typeface="Consolas"/>
                <a:cs typeface="Consolas"/>
                <a:sym typeface="Consolas"/>
              </a:rPr>
              <a:t>Digital technologies have resulted in an explosion of what Shirky calls ‘communities of practice’.</a:t>
            </a:r>
            <a:endParaRPr sz="1200"/>
          </a:p>
        </p:txBody>
      </p:sp>
      <p:sp>
        <p:nvSpPr>
          <p:cNvPr id="280" name="Google Shape;280;p38"/>
          <p:cNvSpPr/>
          <p:nvPr/>
        </p:nvSpPr>
        <p:spPr>
          <a:xfrm>
            <a:off x="3408794" y="3489852"/>
            <a:ext cx="5735100" cy="1653900"/>
          </a:xfrm>
          <a:prstGeom prst="roundRect">
            <a:avLst>
              <a:gd fmla="val 16667" name="adj"/>
            </a:avLst>
          </a:prstGeom>
          <a:solidFill>
            <a:schemeClr val="lt1"/>
          </a:solidFill>
          <a:ln cap="flat" cmpd="sng" w="25400">
            <a:solidFill>
              <a:srgbClr val="0000FF"/>
            </a:solidFill>
            <a:prstDash val="solid"/>
            <a:round/>
            <a:headEnd len="sm" w="sm" type="none"/>
            <a:tailEnd len="sm" w="sm" type="none"/>
          </a:ln>
        </p:spPr>
        <p:txBody>
          <a:bodyPr anchorCtr="0" anchor="ctr" bIns="39550" lIns="79125" spcFirstLastPara="1" rIns="79125" wrap="square" tIns="39550">
            <a:noAutofit/>
          </a:bodyPr>
          <a:lstStyle/>
          <a:p>
            <a:pPr indent="0" lvl="0" marL="0" marR="0" rtl="0" algn="l">
              <a:spcBef>
                <a:spcPts val="0"/>
              </a:spcBef>
              <a:spcAft>
                <a:spcPts val="0"/>
              </a:spcAft>
              <a:buNone/>
            </a:pPr>
            <a:r>
              <a:rPr b="1" i="1" lang="en-GB" sz="1700">
                <a:solidFill>
                  <a:srgbClr val="0000FF"/>
                </a:solidFill>
                <a:latin typeface="Consolas"/>
                <a:ea typeface="Consolas"/>
                <a:cs typeface="Consolas"/>
                <a:sym typeface="Consolas"/>
              </a:rPr>
              <a:t>Two theorists who might challenge Shirky’s thinking:</a:t>
            </a:r>
            <a:endParaRPr b="1" i="1" sz="1700">
              <a:solidFill>
                <a:srgbClr val="0000FF"/>
              </a:solidFill>
              <a:latin typeface="Consolas"/>
              <a:ea typeface="Consolas"/>
              <a:cs typeface="Consolas"/>
              <a:sym typeface="Consolas"/>
            </a:endParaRPr>
          </a:p>
          <a:p>
            <a:pPr indent="0" lvl="0" marL="0" marR="0" rtl="0" algn="l">
              <a:spcBef>
                <a:spcPts val="0"/>
              </a:spcBef>
              <a:spcAft>
                <a:spcPts val="0"/>
              </a:spcAft>
              <a:buNone/>
            </a:pPr>
            <a:r>
              <a:rPr b="1" lang="en-GB" sz="1300">
                <a:solidFill>
                  <a:srgbClr val="CC0000"/>
                </a:solidFill>
                <a:latin typeface="Consolas"/>
                <a:ea typeface="Consolas"/>
                <a:cs typeface="Consolas"/>
                <a:sym typeface="Consolas"/>
              </a:rPr>
              <a:t>Curran and Seaton: </a:t>
            </a:r>
            <a:r>
              <a:rPr lang="en-GB" sz="1300">
                <a:solidFill>
                  <a:schemeClr val="dk1"/>
                </a:solidFill>
                <a:latin typeface="Consolas"/>
                <a:ea typeface="Consolas"/>
                <a:cs typeface="Consolas"/>
                <a:sym typeface="Consolas"/>
              </a:rPr>
              <a:t>argue that the internet continues to be dominated by an oligopoly of commercial companies.</a:t>
            </a:r>
            <a:endParaRPr sz="1200"/>
          </a:p>
          <a:p>
            <a:pPr indent="0" lvl="0" marL="0" marR="0" rtl="0" algn="l">
              <a:spcBef>
                <a:spcPts val="0"/>
              </a:spcBef>
              <a:spcAft>
                <a:spcPts val="0"/>
              </a:spcAft>
              <a:buNone/>
            </a:pPr>
            <a:r>
              <a:rPr b="1" lang="en-GB" sz="1300">
                <a:solidFill>
                  <a:srgbClr val="CC0000"/>
                </a:solidFill>
                <a:latin typeface="Consolas"/>
                <a:ea typeface="Consolas"/>
                <a:cs typeface="Consolas"/>
                <a:sym typeface="Consolas"/>
              </a:rPr>
              <a:t>Hesmondhalgh:</a:t>
            </a:r>
            <a:r>
              <a:rPr b="1" lang="en-GB" sz="1300">
                <a:solidFill>
                  <a:schemeClr val="dk1"/>
                </a:solidFill>
                <a:latin typeface="Consolas"/>
                <a:ea typeface="Consolas"/>
                <a:cs typeface="Consolas"/>
                <a:sym typeface="Consolas"/>
              </a:rPr>
              <a:t> </a:t>
            </a:r>
            <a:r>
              <a:rPr lang="en-GB" sz="1300">
                <a:solidFill>
                  <a:schemeClr val="dk1"/>
                </a:solidFill>
                <a:latin typeface="Consolas"/>
                <a:ea typeface="Consolas"/>
                <a:cs typeface="Consolas"/>
                <a:sym typeface="Consolas"/>
              </a:rPr>
              <a:t>might agree that the internet has resulted in audience-producer convergence, but would argue that the media industry is still heavily reliant upon traditional marketing activities to reduce product risk.</a:t>
            </a:r>
            <a:endParaRPr sz="1300">
              <a:solidFill>
                <a:schemeClr val="dk1"/>
              </a:solidFill>
              <a:latin typeface="Consolas"/>
              <a:ea typeface="Consolas"/>
              <a:cs typeface="Consolas"/>
              <a:sym typeface="Consolas"/>
            </a:endParaRPr>
          </a:p>
        </p:txBody>
      </p:sp>
      <p:sp>
        <p:nvSpPr>
          <p:cNvPr id="281" name="Google Shape;281;p38"/>
          <p:cNvSpPr/>
          <p:nvPr/>
        </p:nvSpPr>
        <p:spPr>
          <a:xfrm>
            <a:off x="1315045" y="4727342"/>
            <a:ext cx="371700" cy="392400"/>
          </a:xfrm>
          <a:prstGeom prst="rect">
            <a:avLst/>
          </a:prstGeom>
          <a:noFill/>
          <a:ln>
            <a:noFill/>
          </a:ln>
        </p:spPr>
        <p:txBody>
          <a:bodyPr anchorCtr="0" anchor="t" bIns="39550" lIns="79125" spcFirstLastPara="1" rIns="79125" wrap="square" tIns="39550">
            <a:noAutofit/>
          </a:bodyPr>
          <a:lstStyle/>
          <a:p>
            <a:pPr indent="0" lvl="0" marL="0" marR="0" rtl="0" algn="l">
              <a:spcBef>
                <a:spcPts val="0"/>
              </a:spcBef>
              <a:spcAft>
                <a:spcPts val="0"/>
              </a:spcAft>
              <a:buNone/>
            </a:pPr>
            <a:r>
              <a:rPr b="1" lang="en-GB" sz="2400">
                <a:solidFill>
                  <a:schemeClr val="lt1"/>
                </a:solidFill>
                <a:latin typeface="Calibri"/>
                <a:ea typeface="Calibri"/>
                <a:cs typeface="Calibri"/>
                <a:sym typeface="Calibri"/>
              </a:rPr>
              <a:t>A</a:t>
            </a:r>
            <a:endParaRPr sz="1200"/>
          </a:p>
        </p:txBody>
      </p:sp>
      <p:pic>
        <p:nvPicPr>
          <p:cNvPr id="282" name="Google Shape;282;p38"/>
          <p:cNvPicPr preferRelativeResize="0"/>
          <p:nvPr/>
        </p:nvPicPr>
        <p:blipFill rotWithShape="1">
          <a:blip r:embed="rId3">
            <a:alphaModFix/>
          </a:blip>
          <a:srcRect b="10217" l="0" r="0" t="33517"/>
          <a:stretch/>
        </p:blipFill>
        <p:spPr>
          <a:xfrm rot="-5400000">
            <a:off x="979730" y="2208390"/>
            <a:ext cx="1397351" cy="72672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